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29" r:id="rId2"/>
    <p:sldId id="595" r:id="rId3"/>
    <p:sldId id="606" r:id="rId4"/>
    <p:sldId id="596" r:id="rId5"/>
    <p:sldId id="607" r:id="rId6"/>
    <p:sldId id="597" r:id="rId7"/>
    <p:sldId id="598" r:id="rId8"/>
    <p:sldId id="599" r:id="rId9"/>
    <p:sldId id="600" r:id="rId10"/>
    <p:sldId id="601" r:id="rId11"/>
    <p:sldId id="602" r:id="rId12"/>
    <p:sldId id="603" r:id="rId13"/>
    <p:sldId id="604" r:id="rId14"/>
    <p:sldId id="605" r:id="rId15"/>
  </p:sldIdLst>
  <p:sldSz cx="12192000" cy="6858000"/>
  <p:notesSz cx="7104063" cy="10234613"/>
  <p:defaultTextStyle>
    <a:defPPr>
      <a:defRPr lang="it-IT"/>
    </a:defPPr>
    <a:lvl1pPr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gi Castelli"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B0014"/>
    <a:srgbClr val="B3071B"/>
    <a:srgbClr val="B00000"/>
    <a:srgbClr val="000099"/>
    <a:srgbClr val="F8F8F8"/>
    <a:srgbClr val="FECFCA"/>
    <a:srgbClr val="F36F4B"/>
    <a:srgbClr val="FF7C80"/>
    <a:srgbClr val="FF9999"/>
    <a:srgbClr val="002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70" autoAdjust="0"/>
    <p:restoredTop sz="95133" autoAdjust="0"/>
  </p:normalViewPr>
  <p:slideViewPr>
    <p:cSldViewPr>
      <p:cViewPr varScale="1">
        <p:scale>
          <a:sx n="119" d="100"/>
          <a:sy n="119" d="100"/>
        </p:scale>
        <p:origin x="149"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Peron" userId="4283dd9ac44b2bcf" providerId="LiveId" clId="{3F02B3DA-8113-46CF-992D-E10872A9CF72}"/>
    <pc:docChg chg="undo custSel modSld modMainMaster modNotesMaster">
      <pc:chgData name="Davide Peron" userId="4283dd9ac44b2bcf" providerId="LiveId" clId="{3F02B3DA-8113-46CF-992D-E10872A9CF72}" dt="2022-07-18T08:36:38.848" v="90" actId="20577"/>
      <pc:docMkLst>
        <pc:docMk/>
      </pc:docMkLst>
      <pc:sldChg chg="modSp modNotes">
        <pc:chgData name="Davide Peron" userId="4283dd9ac44b2bcf" providerId="LiveId" clId="{3F02B3DA-8113-46CF-992D-E10872A9CF72}" dt="2022-07-17T09:12:50.195" v="35"/>
        <pc:sldMkLst>
          <pc:docMk/>
          <pc:sldMk cId="0" sldId="329"/>
        </pc:sldMkLst>
        <pc:spChg chg="mod">
          <ac:chgData name="Davide Peron" userId="4283dd9ac44b2bcf" providerId="LiveId" clId="{3F02B3DA-8113-46CF-992D-E10872A9CF72}" dt="2022-07-17T09:12:50.195" v="35"/>
          <ac:spMkLst>
            <pc:docMk/>
            <pc:sldMk cId="0" sldId="329"/>
            <ac:spMk id="2" creationId="{2675EBDC-F3D9-4119-9436-CD7F9E41BB51}"/>
          </ac:spMkLst>
        </pc:spChg>
        <pc:spChg chg="mod">
          <ac:chgData name="Davide Peron" userId="4283dd9ac44b2bcf" providerId="LiveId" clId="{3F02B3DA-8113-46CF-992D-E10872A9CF72}" dt="2022-07-17T09:12:50.195" v="35"/>
          <ac:spMkLst>
            <pc:docMk/>
            <pc:sldMk cId="0" sldId="329"/>
            <ac:spMk id="6" creationId="{B773B17D-6F0F-FBB3-EBF2-AC602ED97FCB}"/>
          </ac:spMkLst>
        </pc:spChg>
        <pc:spChg chg="mod">
          <ac:chgData name="Davide Peron" userId="4283dd9ac44b2bcf" providerId="LiveId" clId="{3F02B3DA-8113-46CF-992D-E10872A9CF72}" dt="2022-07-17T09:12:50.195" v="35"/>
          <ac:spMkLst>
            <pc:docMk/>
            <pc:sldMk cId="0" sldId="329"/>
            <ac:spMk id="107522" creationId="{094C602B-841B-4E35-AF9C-437A213122E6}"/>
          </ac:spMkLst>
        </pc:spChg>
        <pc:picChg chg="mod">
          <ac:chgData name="Davide Peron" userId="4283dd9ac44b2bcf" providerId="LiveId" clId="{3F02B3DA-8113-46CF-992D-E10872A9CF72}" dt="2022-07-17T09:12:50.195" v="35"/>
          <ac:picMkLst>
            <pc:docMk/>
            <pc:sldMk cId="0" sldId="329"/>
            <ac:picMk id="4" creationId="{83AF5150-D055-4B9A-9248-573FDEE51F6A}"/>
          </ac:picMkLst>
        </pc:picChg>
      </pc:sldChg>
      <pc:sldChg chg="modSp modNotes">
        <pc:chgData name="Davide Peron" userId="4283dd9ac44b2bcf" providerId="LiveId" clId="{3F02B3DA-8113-46CF-992D-E10872A9CF72}" dt="2022-07-17T09:12:50.195" v="35"/>
        <pc:sldMkLst>
          <pc:docMk/>
          <pc:sldMk cId="956313240" sldId="595"/>
        </pc:sldMkLst>
        <pc:spChg chg="mod">
          <ac:chgData name="Davide Peron" userId="4283dd9ac44b2bcf" providerId="LiveId" clId="{3F02B3DA-8113-46CF-992D-E10872A9CF72}" dt="2022-07-17T09:12:50.195" v="35"/>
          <ac:spMkLst>
            <pc:docMk/>
            <pc:sldMk cId="956313240" sldId="595"/>
            <ac:spMk id="2" creationId="{E1553DD4-01E0-7967-61CB-B3D5F3D5A456}"/>
          </ac:spMkLst>
        </pc:spChg>
        <pc:spChg chg="mod">
          <ac:chgData name="Davide Peron" userId="4283dd9ac44b2bcf" providerId="LiveId" clId="{3F02B3DA-8113-46CF-992D-E10872A9CF72}" dt="2022-07-17T09:12:50.195" v="35"/>
          <ac:spMkLst>
            <pc:docMk/>
            <pc:sldMk cId="956313240" sldId="595"/>
            <ac:spMk id="5122" creationId="{DE90A531-3CAE-477D-B43A-910408CC4927}"/>
          </ac:spMkLst>
        </pc:spChg>
        <pc:picChg chg="mod">
          <ac:chgData name="Davide Peron" userId="4283dd9ac44b2bcf" providerId="LiveId" clId="{3F02B3DA-8113-46CF-992D-E10872A9CF72}" dt="2022-07-17T09:12:50.195" v="35"/>
          <ac:picMkLst>
            <pc:docMk/>
            <pc:sldMk cId="956313240" sldId="595"/>
            <ac:picMk id="3" creationId="{AEF4C39A-5C73-458C-8F23-0878FE788420}"/>
          </ac:picMkLst>
        </pc:picChg>
      </pc:sldChg>
      <pc:sldChg chg="modSp modNotes">
        <pc:chgData name="Davide Peron" userId="4283dd9ac44b2bcf" providerId="LiveId" clId="{3F02B3DA-8113-46CF-992D-E10872A9CF72}" dt="2022-07-17T09:12:50.195" v="35"/>
        <pc:sldMkLst>
          <pc:docMk/>
          <pc:sldMk cId="953416724" sldId="596"/>
        </pc:sldMkLst>
        <pc:spChg chg="mod">
          <ac:chgData name="Davide Peron" userId="4283dd9ac44b2bcf" providerId="LiveId" clId="{3F02B3DA-8113-46CF-992D-E10872A9CF72}" dt="2022-07-17T09:12:50.195" v="35"/>
          <ac:spMkLst>
            <pc:docMk/>
            <pc:sldMk cId="953416724" sldId="596"/>
            <ac:spMk id="5" creationId="{DFABBDB7-33BD-D2E5-C4ED-1C7E15A9976B}"/>
          </ac:spMkLst>
        </pc:spChg>
        <pc:spChg chg="mod">
          <ac:chgData name="Davide Peron" userId="4283dd9ac44b2bcf" providerId="LiveId" clId="{3F02B3DA-8113-46CF-992D-E10872A9CF72}" dt="2022-07-17T09:12:50.195" v="35"/>
          <ac:spMkLst>
            <pc:docMk/>
            <pc:sldMk cId="953416724" sldId="596"/>
            <ac:spMk id="9" creationId="{49DADBB1-C4D0-5FD0-0BEE-2F00BA4760CB}"/>
          </ac:spMkLst>
        </pc:spChg>
        <pc:spChg chg="mod">
          <ac:chgData name="Davide Peron" userId="4283dd9ac44b2bcf" providerId="LiveId" clId="{3F02B3DA-8113-46CF-992D-E10872A9CF72}" dt="2022-07-17T09:12:50.195" v="35"/>
          <ac:spMkLst>
            <pc:docMk/>
            <pc:sldMk cId="953416724" sldId="596"/>
            <ac:spMk id="11" creationId="{9A14678C-130F-728C-BABE-E1816F34CEC5}"/>
          </ac:spMkLst>
        </pc:spChg>
        <pc:spChg chg="mod">
          <ac:chgData name="Davide Peron" userId="4283dd9ac44b2bcf" providerId="LiveId" clId="{3F02B3DA-8113-46CF-992D-E10872A9CF72}" dt="2022-07-17T09:12:50.195" v="35"/>
          <ac:spMkLst>
            <pc:docMk/>
            <pc:sldMk cId="953416724" sldId="596"/>
            <ac:spMk id="5122" creationId="{DE90A531-3CAE-477D-B43A-910408CC4927}"/>
          </ac:spMkLst>
        </pc:spChg>
        <pc:picChg chg="mod">
          <ac:chgData name="Davide Peron" userId="4283dd9ac44b2bcf" providerId="LiveId" clId="{3F02B3DA-8113-46CF-992D-E10872A9CF72}" dt="2022-07-17T09:12:50.195" v="35"/>
          <ac:picMkLst>
            <pc:docMk/>
            <pc:sldMk cId="953416724" sldId="596"/>
            <ac:picMk id="3" creationId="{AEF4C39A-5C73-458C-8F23-0878FE788420}"/>
          </ac:picMkLst>
        </pc:picChg>
        <pc:picChg chg="mod">
          <ac:chgData name="Davide Peron" userId="4283dd9ac44b2bcf" providerId="LiveId" clId="{3F02B3DA-8113-46CF-992D-E10872A9CF72}" dt="2022-07-17T09:12:50.195" v="35"/>
          <ac:picMkLst>
            <pc:docMk/>
            <pc:sldMk cId="953416724" sldId="596"/>
            <ac:picMk id="4" creationId="{B4504FCC-E3C4-27FE-E43B-3E5F75CBBB6E}"/>
          </ac:picMkLst>
        </pc:picChg>
        <pc:picChg chg="mod">
          <ac:chgData name="Davide Peron" userId="4283dd9ac44b2bcf" providerId="LiveId" clId="{3F02B3DA-8113-46CF-992D-E10872A9CF72}" dt="2022-07-17T09:12:50.195" v="35"/>
          <ac:picMkLst>
            <pc:docMk/>
            <pc:sldMk cId="953416724" sldId="596"/>
            <ac:picMk id="7" creationId="{72ACBEA5-1724-0432-CE84-96CF3C26DFE4}"/>
          </ac:picMkLst>
        </pc:picChg>
      </pc:sldChg>
      <pc:sldChg chg="modSp modNotes">
        <pc:chgData name="Davide Peron" userId="4283dd9ac44b2bcf" providerId="LiveId" clId="{3F02B3DA-8113-46CF-992D-E10872A9CF72}" dt="2022-07-17T09:12:50.195" v="35"/>
        <pc:sldMkLst>
          <pc:docMk/>
          <pc:sldMk cId="2266269511" sldId="597"/>
        </pc:sldMkLst>
        <pc:spChg chg="mod">
          <ac:chgData name="Davide Peron" userId="4283dd9ac44b2bcf" providerId="LiveId" clId="{3F02B3DA-8113-46CF-992D-E10872A9CF72}" dt="2022-07-17T09:12:50.195" v="35"/>
          <ac:spMkLst>
            <pc:docMk/>
            <pc:sldMk cId="2266269511" sldId="597"/>
            <ac:spMk id="7" creationId="{B03BF6A5-D282-0A48-65EE-681BAAAB4EDE}"/>
          </ac:spMkLst>
        </pc:spChg>
        <pc:spChg chg="mod">
          <ac:chgData name="Davide Peron" userId="4283dd9ac44b2bcf" providerId="LiveId" clId="{3F02B3DA-8113-46CF-992D-E10872A9CF72}" dt="2022-07-17T09:12:50.195" v="35"/>
          <ac:spMkLst>
            <pc:docMk/>
            <pc:sldMk cId="2266269511" sldId="597"/>
            <ac:spMk id="8" creationId="{C741D8AC-1078-3C09-CAD3-788D637F1C37}"/>
          </ac:spMkLst>
        </pc:spChg>
        <pc:spChg chg="mod">
          <ac:chgData name="Davide Peron" userId="4283dd9ac44b2bcf" providerId="LiveId" clId="{3F02B3DA-8113-46CF-992D-E10872A9CF72}" dt="2022-07-17T09:12:50.195" v="35"/>
          <ac:spMkLst>
            <pc:docMk/>
            <pc:sldMk cId="2266269511" sldId="597"/>
            <ac:spMk id="9" creationId="{1A284878-CDA9-ABA1-A110-2F9F39735A20}"/>
          </ac:spMkLst>
        </pc:spChg>
        <pc:spChg chg="mod">
          <ac:chgData name="Davide Peron" userId="4283dd9ac44b2bcf" providerId="LiveId" clId="{3F02B3DA-8113-46CF-992D-E10872A9CF72}" dt="2022-07-17T09:12:50.195" v="35"/>
          <ac:spMkLst>
            <pc:docMk/>
            <pc:sldMk cId="2266269511" sldId="597"/>
            <ac:spMk id="5122" creationId="{DE90A531-3CAE-477D-B43A-910408CC4927}"/>
          </ac:spMkLst>
        </pc:spChg>
        <pc:picChg chg="mod">
          <ac:chgData name="Davide Peron" userId="4283dd9ac44b2bcf" providerId="LiveId" clId="{3F02B3DA-8113-46CF-992D-E10872A9CF72}" dt="2022-07-17T09:12:50.195" v="35"/>
          <ac:picMkLst>
            <pc:docMk/>
            <pc:sldMk cId="2266269511" sldId="597"/>
            <ac:picMk id="3" creationId="{AEF4C39A-5C73-458C-8F23-0878FE788420}"/>
          </ac:picMkLst>
        </pc:picChg>
        <pc:picChg chg="mod">
          <ac:chgData name="Davide Peron" userId="4283dd9ac44b2bcf" providerId="LiveId" clId="{3F02B3DA-8113-46CF-992D-E10872A9CF72}" dt="2022-07-17T09:12:50.195" v="35"/>
          <ac:picMkLst>
            <pc:docMk/>
            <pc:sldMk cId="2266269511" sldId="597"/>
            <ac:picMk id="4" creationId="{EC7ED73B-F96F-B767-410F-A2E94065CE06}"/>
          </ac:picMkLst>
        </pc:picChg>
        <pc:picChg chg="mod">
          <ac:chgData name="Davide Peron" userId="4283dd9ac44b2bcf" providerId="LiveId" clId="{3F02B3DA-8113-46CF-992D-E10872A9CF72}" dt="2022-07-17T09:12:50.195" v="35"/>
          <ac:picMkLst>
            <pc:docMk/>
            <pc:sldMk cId="2266269511" sldId="597"/>
            <ac:picMk id="6" creationId="{E2D75588-27A0-E28E-6EBB-FC1D79C13FAE}"/>
          </ac:picMkLst>
        </pc:picChg>
      </pc:sldChg>
      <pc:sldChg chg="modSp modNotes">
        <pc:chgData name="Davide Peron" userId="4283dd9ac44b2bcf" providerId="LiveId" clId="{3F02B3DA-8113-46CF-992D-E10872A9CF72}" dt="2022-07-17T09:12:50.195" v="35"/>
        <pc:sldMkLst>
          <pc:docMk/>
          <pc:sldMk cId="3313124232" sldId="598"/>
        </pc:sldMkLst>
        <pc:spChg chg="mod">
          <ac:chgData name="Davide Peron" userId="4283dd9ac44b2bcf" providerId="LiveId" clId="{3F02B3DA-8113-46CF-992D-E10872A9CF72}" dt="2022-07-17T09:12:50.195" v="35"/>
          <ac:spMkLst>
            <pc:docMk/>
            <pc:sldMk cId="3313124232" sldId="598"/>
            <ac:spMk id="7" creationId="{3A64F158-5013-1EBC-F214-58B15DD41E81}"/>
          </ac:spMkLst>
        </pc:spChg>
        <pc:spChg chg="mod">
          <ac:chgData name="Davide Peron" userId="4283dd9ac44b2bcf" providerId="LiveId" clId="{3F02B3DA-8113-46CF-992D-E10872A9CF72}" dt="2022-07-17T09:12:50.195" v="35"/>
          <ac:spMkLst>
            <pc:docMk/>
            <pc:sldMk cId="3313124232" sldId="598"/>
            <ac:spMk id="8" creationId="{CB88651F-E323-E13B-7EDD-0CAC79CAA865}"/>
          </ac:spMkLst>
        </pc:spChg>
        <pc:spChg chg="mod">
          <ac:chgData name="Davide Peron" userId="4283dd9ac44b2bcf" providerId="LiveId" clId="{3F02B3DA-8113-46CF-992D-E10872A9CF72}" dt="2022-07-17T09:12:50.195" v="35"/>
          <ac:spMkLst>
            <pc:docMk/>
            <pc:sldMk cId="3313124232" sldId="598"/>
            <ac:spMk id="9" creationId="{E9432257-BC04-1C37-9581-A4E978E3E128}"/>
          </ac:spMkLst>
        </pc:spChg>
        <pc:spChg chg="mod">
          <ac:chgData name="Davide Peron" userId="4283dd9ac44b2bcf" providerId="LiveId" clId="{3F02B3DA-8113-46CF-992D-E10872A9CF72}" dt="2022-07-17T09:12:50.195" v="35"/>
          <ac:spMkLst>
            <pc:docMk/>
            <pc:sldMk cId="3313124232" sldId="598"/>
            <ac:spMk id="10" creationId="{177CD6D8-525D-653A-08ED-15579425CC09}"/>
          </ac:spMkLst>
        </pc:spChg>
        <pc:spChg chg="mod">
          <ac:chgData name="Davide Peron" userId="4283dd9ac44b2bcf" providerId="LiveId" clId="{3F02B3DA-8113-46CF-992D-E10872A9CF72}" dt="2022-07-17T09:12:50.195" v="35"/>
          <ac:spMkLst>
            <pc:docMk/>
            <pc:sldMk cId="3313124232" sldId="598"/>
            <ac:spMk id="5122" creationId="{DE90A531-3CAE-477D-B43A-910408CC4927}"/>
          </ac:spMkLst>
        </pc:spChg>
        <pc:picChg chg="mod">
          <ac:chgData name="Davide Peron" userId="4283dd9ac44b2bcf" providerId="LiveId" clId="{3F02B3DA-8113-46CF-992D-E10872A9CF72}" dt="2022-07-17T09:12:50.195" v="35"/>
          <ac:picMkLst>
            <pc:docMk/>
            <pc:sldMk cId="3313124232" sldId="598"/>
            <ac:picMk id="3" creationId="{AEF4C39A-5C73-458C-8F23-0878FE788420}"/>
          </ac:picMkLst>
        </pc:picChg>
        <pc:picChg chg="mod">
          <ac:chgData name="Davide Peron" userId="4283dd9ac44b2bcf" providerId="LiveId" clId="{3F02B3DA-8113-46CF-992D-E10872A9CF72}" dt="2022-07-17T09:12:50.195" v="35"/>
          <ac:picMkLst>
            <pc:docMk/>
            <pc:sldMk cId="3313124232" sldId="598"/>
            <ac:picMk id="4" creationId="{BBCE548F-ABA2-C66A-0DBC-0CEC70705900}"/>
          </ac:picMkLst>
        </pc:picChg>
        <pc:picChg chg="mod">
          <ac:chgData name="Davide Peron" userId="4283dd9ac44b2bcf" providerId="LiveId" clId="{3F02B3DA-8113-46CF-992D-E10872A9CF72}" dt="2022-07-17T09:12:50.195" v="35"/>
          <ac:picMkLst>
            <pc:docMk/>
            <pc:sldMk cId="3313124232" sldId="598"/>
            <ac:picMk id="5" creationId="{BFDEF7B9-5F28-A421-4E15-7F07B0FE4ED7}"/>
          </ac:picMkLst>
        </pc:picChg>
        <pc:picChg chg="mod">
          <ac:chgData name="Davide Peron" userId="4283dd9ac44b2bcf" providerId="LiveId" clId="{3F02B3DA-8113-46CF-992D-E10872A9CF72}" dt="2022-07-17T09:12:50.195" v="35"/>
          <ac:picMkLst>
            <pc:docMk/>
            <pc:sldMk cId="3313124232" sldId="598"/>
            <ac:picMk id="6" creationId="{9EA53EE4-F9EA-6947-AD05-15D22D732056}"/>
          </ac:picMkLst>
        </pc:picChg>
      </pc:sldChg>
      <pc:sldChg chg="modSp mod modNotes">
        <pc:chgData name="Davide Peron" userId="4283dd9ac44b2bcf" providerId="LiveId" clId="{3F02B3DA-8113-46CF-992D-E10872A9CF72}" dt="2022-07-18T08:36:38.848" v="90" actId="20577"/>
        <pc:sldMkLst>
          <pc:docMk/>
          <pc:sldMk cId="685373054" sldId="599"/>
        </pc:sldMkLst>
        <pc:spChg chg="mod">
          <ac:chgData name="Davide Peron" userId="4283dd9ac44b2bcf" providerId="LiveId" clId="{3F02B3DA-8113-46CF-992D-E10872A9CF72}" dt="2022-07-17T09:12:50.195" v="35"/>
          <ac:spMkLst>
            <pc:docMk/>
            <pc:sldMk cId="685373054" sldId="599"/>
            <ac:spMk id="2" creationId="{F107DADB-AD8A-948A-393A-3C7869AD7922}"/>
          </ac:spMkLst>
        </pc:spChg>
        <pc:spChg chg="mod">
          <ac:chgData name="Davide Peron" userId="4283dd9ac44b2bcf" providerId="LiveId" clId="{3F02B3DA-8113-46CF-992D-E10872A9CF72}" dt="2022-07-17T09:12:50.195" v="35"/>
          <ac:spMkLst>
            <pc:docMk/>
            <pc:sldMk cId="685373054" sldId="599"/>
            <ac:spMk id="9" creationId="{5918175E-FE2D-4065-2EBC-B3EE0990F075}"/>
          </ac:spMkLst>
        </pc:spChg>
        <pc:spChg chg="mod">
          <ac:chgData name="Davide Peron" userId="4283dd9ac44b2bcf" providerId="LiveId" clId="{3F02B3DA-8113-46CF-992D-E10872A9CF72}" dt="2022-07-18T08:31:39.128" v="76" actId="1038"/>
          <ac:spMkLst>
            <pc:docMk/>
            <pc:sldMk cId="685373054" sldId="599"/>
            <ac:spMk id="10" creationId="{25549858-54B9-3785-D4C5-CC45ACB923C4}"/>
          </ac:spMkLst>
        </pc:spChg>
        <pc:spChg chg="mod">
          <ac:chgData name="Davide Peron" userId="4283dd9ac44b2bcf" providerId="LiveId" clId="{3F02B3DA-8113-46CF-992D-E10872A9CF72}" dt="2022-07-18T08:36:38.848" v="90" actId="20577"/>
          <ac:spMkLst>
            <pc:docMk/>
            <pc:sldMk cId="685373054" sldId="599"/>
            <ac:spMk id="5122" creationId="{DE90A531-3CAE-477D-B43A-910408CC4927}"/>
          </ac:spMkLst>
        </pc:spChg>
        <pc:picChg chg="mod">
          <ac:chgData name="Davide Peron" userId="4283dd9ac44b2bcf" providerId="LiveId" clId="{3F02B3DA-8113-46CF-992D-E10872A9CF72}" dt="2022-07-17T09:12:50.195" v="35"/>
          <ac:picMkLst>
            <pc:docMk/>
            <pc:sldMk cId="685373054" sldId="599"/>
            <ac:picMk id="3" creationId="{AEF4C39A-5C73-458C-8F23-0878FE788420}"/>
          </ac:picMkLst>
        </pc:picChg>
        <pc:picChg chg="mod">
          <ac:chgData name="Davide Peron" userId="4283dd9ac44b2bcf" providerId="LiveId" clId="{3F02B3DA-8113-46CF-992D-E10872A9CF72}" dt="2022-07-17T09:12:50.195" v="35"/>
          <ac:picMkLst>
            <pc:docMk/>
            <pc:sldMk cId="685373054" sldId="599"/>
            <ac:picMk id="4" creationId="{2A29A582-E599-7214-4ECE-DAE65B07EFB5}"/>
          </ac:picMkLst>
        </pc:picChg>
        <pc:picChg chg="mod">
          <ac:chgData name="Davide Peron" userId="4283dd9ac44b2bcf" providerId="LiveId" clId="{3F02B3DA-8113-46CF-992D-E10872A9CF72}" dt="2022-07-17T09:12:50.195" v="35"/>
          <ac:picMkLst>
            <pc:docMk/>
            <pc:sldMk cId="685373054" sldId="599"/>
            <ac:picMk id="6" creationId="{8E633C79-4A16-6D4B-36A8-A557BE5F39E3}"/>
          </ac:picMkLst>
        </pc:picChg>
        <pc:picChg chg="mod">
          <ac:chgData name="Davide Peron" userId="4283dd9ac44b2bcf" providerId="LiveId" clId="{3F02B3DA-8113-46CF-992D-E10872A9CF72}" dt="2022-07-17T09:12:50.195" v="35"/>
          <ac:picMkLst>
            <pc:docMk/>
            <pc:sldMk cId="685373054" sldId="599"/>
            <ac:picMk id="8" creationId="{9359D387-B7F0-6F6A-1AED-13DC0769B32C}"/>
          </ac:picMkLst>
        </pc:picChg>
        <pc:picChg chg="mod">
          <ac:chgData name="Davide Peron" userId="4283dd9ac44b2bcf" providerId="LiveId" clId="{3F02B3DA-8113-46CF-992D-E10872A9CF72}" dt="2022-07-17T09:12:50.195" v="35"/>
          <ac:picMkLst>
            <pc:docMk/>
            <pc:sldMk cId="685373054" sldId="599"/>
            <ac:picMk id="12" creationId="{624C1249-DCE9-5F62-A998-5243DD64BC60}"/>
          </ac:picMkLst>
        </pc:picChg>
        <pc:picChg chg="mod">
          <ac:chgData name="Davide Peron" userId="4283dd9ac44b2bcf" providerId="LiveId" clId="{3F02B3DA-8113-46CF-992D-E10872A9CF72}" dt="2022-07-17T09:12:50.195" v="35"/>
          <ac:picMkLst>
            <pc:docMk/>
            <pc:sldMk cId="685373054" sldId="599"/>
            <ac:picMk id="14" creationId="{4CCF7539-0BE5-5568-D088-A1C6FA377518}"/>
          </ac:picMkLst>
        </pc:picChg>
      </pc:sldChg>
      <pc:sldChg chg="modSp modNotes">
        <pc:chgData name="Davide Peron" userId="4283dd9ac44b2bcf" providerId="LiveId" clId="{3F02B3DA-8113-46CF-992D-E10872A9CF72}" dt="2022-07-17T09:12:50.195" v="35"/>
        <pc:sldMkLst>
          <pc:docMk/>
          <pc:sldMk cId="2166485231" sldId="600"/>
        </pc:sldMkLst>
        <pc:spChg chg="mod">
          <ac:chgData name="Davide Peron" userId="4283dd9ac44b2bcf" providerId="LiveId" clId="{3F02B3DA-8113-46CF-992D-E10872A9CF72}" dt="2022-07-17T09:12:50.195" v="35"/>
          <ac:spMkLst>
            <pc:docMk/>
            <pc:sldMk cId="2166485231" sldId="600"/>
            <ac:spMk id="2" creationId="{B486F41A-02CA-4066-CBB6-C0DF8C5B3D74}"/>
          </ac:spMkLst>
        </pc:spChg>
        <pc:spChg chg="mod">
          <ac:chgData name="Davide Peron" userId="4283dd9ac44b2bcf" providerId="LiveId" clId="{3F02B3DA-8113-46CF-992D-E10872A9CF72}" dt="2022-07-17T09:12:50.195" v="35"/>
          <ac:spMkLst>
            <pc:docMk/>
            <pc:sldMk cId="2166485231" sldId="600"/>
            <ac:spMk id="5122" creationId="{DE90A531-3CAE-477D-B43A-910408CC4927}"/>
          </ac:spMkLst>
        </pc:spChg>
        <pc:picChg chg="mod">
          <ac:chgData name="Davide Peron" userId="4283dd9ac44b2bcf" providerId="LiveId" clId="{3F02B3DA-8113-46CF-992D-E10872A9CF72}" dt="2022-07-17T09:12:50.195" v="35"/>
          <ac:picMkLst>
            <pc:docMk/>
            <pc:sldMk cId="2166485231" sldId="600"/>
            <ac:picMk id="3" creationId="{AEF4C39A-5C73-458C-8F23-0878FE788420}"/>
          </ac:picMkLst>
        </pc:picChg>
        <pc:picChg chg="mod">
          <ac:chgData name="Davide Peron" userId="4283dd9ac44b2bcf" providerId="LiveId" clId="{3F02B3DA-8113-46CF-992D-E10872A9CF72}" dt="2022-07-17T09:12:50.195" v="35"/>
          <ac:picMkLst>
            <pc:docMk/>
            <pc:sldMk cId="2166485231" sldId="600"/>
            <ac:picMk id="4" creationId="{D1893DA1-FC38-6D84-A3EE-F156F6BCE925}"/>
          </ac:picMkLst>
        </pc:picChg>
      </pc:sldChg>
      <pc:sldChg chg="modSp modNotes">
        <pc:chgData name="Davide Peron" userId="4283dd9ac44b2bcf" providerId="LiveId" clId="{3F02B3DA-8113-46CF-992D-E10872A9CF72}" dt="2022-07-17T09:12:50.195" v="35"/>
        <pc:sldMkLst>
          <pc:docMk/>
          <pc:sldMk cId="2098682103" sldId="601"/>
        </pc:sldMkLst>
        <pc:spChg chg="mod">
          <ac:chgData name="Davide Peron" userId="4283dd9ac44b2bcf" providerId="LiveId" clId="{3F02B3DA-8113-46CF-992D-E10872A9CF72}" dt="2022-07-17T09:12:50.195" v="35"/>
          <ac:spMkLst>
            <pc:docMk/>
            <pc:sldMk cId="2098682103" sldId="601"/>
            <ac:spMk id="2" creationId="{FC8AD12E-A8D2-8582-4617-FA9E5A6D89BC}"/>
          </ac:spMkLst>
        </pc:spChg>
        <pc:spChg chg="mod">
          <ac:chgData name="Davide Peron" userId="4283dd9ac44b2bcf" providerId="LiveId" clId="{3F02B3DA-8113-46CF-992D-E10872A9CF72}" dt="2022-07-17T09:12:50.195" v="35"/>
          <ac:spMkLst>
            <pc:docMk/>
            <pc:sldMk cId="2098682103" sldId="601"/>
            <ac:spMk id="5" creationId="{279CFEC6-9E35-C746-AEA5-3F3DC0A66E16}"/>
          </ac:spMkLst>
        </pc:spChg>
        <pc:spChg chg="mod">
          <ac:chgData name="Davide Peron" userId="4283dd9ac44b2bcf" providerId="LiveId" clId="{3F02B3DA-8113-46CF-992D-E10872A9CF72}" dt="2022-07-17T09:12:50.195" v="35"/>
          <ac:spMkLst>
            <pc:docMk/>
            <pc:sldMk cId="2098682103" sldId="601"/>
            <ac:spMk id="8" creationId="{6FEDB9F8-0F04-AB03-7DE8-401331F65B1A}"/>
          </ac:spMkLst>
        </pc:spChg>
        <pc:spChg chg="mod">
          <ac:chgData name="Davide Peron" userId="4283dd9ac44b2bcf" providerId="LiveId" clId="{3F02B3DA-8113-46CF-992D-E10872A9CF72}" dt="2022-07-17T09:12:50.195" v="35"/>
          <ac:spMkLst>
            <pc:docMk/>
            <pc:sldMk cId="2098682103" sldId="601"/>
            <ac:spMk id="5122" creationId="{DE90A531-3CAE-477D-B43A-910408CC4927}"/>
          </ac:spMkLst>
        </pc:spChg>
        <pc:picChg chg="mod">
          <ac:chgData name="Davide Peron" userId="4283dd9ac44b2bcf" providerId="LiveId" clId="{3F02B3DA-8113-46CF-992D-E10872A9CF72}" dt="2022-07-17T09:12:50.195" v="35"/>
          <ac:picMkLst>
            <pc:docMk/>
            <pc:sldMk cId="2098682103" sldId="601"/>
            <ac:picMk id="3" creationId="{AEF4C39A-5C73-458C-8F23-0878FE788420}"/>
          </ac:picMkLst>
        </pc:picChg>
        <pc:picChg chg="mod">
          <ac:chgData name="Davide Peron" userId="4283dd9ac44b2bcf" providerId="LiveId" clId="{3F02B3DA-8113-46CF-992D-E10872A9CF72}" dt="2022-07-17T09:12:50.195" v="35"/>
          <ac:picMkLst>
            <pc:docMk/>
            <pc:sldMk cId="2098682103" sldId="601"/>
            <ac:picMk id="4" creationId="{3181F791-7A7A-84F2-CB6A-AADFDB298EB5}"/>
          </ac:picMkLst>
        </pc:picChg>
        <pc:picChg chg="mod">
          <ac:chgData name="Davide Peron" userId="4283dd9ac44b2bcf" providerId="LiveId" clId="{3F02B3DA-8113-46CF-992D-E10872A9CF72}" dt="2022-07-17T09:12:50.195" v="35"/>
          <ac:picMkLst>
            <pc:docMk/>
            <pc:sldMk cId="2098682103" sldId="601"/>
            <ac:picMk id="6" creationId="{FA0B6936-3634-F3F3-9B36-DFC93973A37E}"/>
          </ac:picMkLst>
        </pc:picChg>
      </pc:sldChg>
      <pc:sldChg chg="modSp mod modNotes">
        <pc:chgData name="Davide Peron" userId="4283dd9ac44b2bcf" providerId="LiveId" clId="{3F02B3DA-8113-46CF-992D-E10872A9CF72}" dt="2022-07-17T12:42:17.846" v="37" actId="20577"/>
        <pc:sldMkLst>
          <pc:docMk/>
          <pc:sldMk cId="565091683" sldId="602"/>
        </pc:sldMkLst>
        <pc:spChg chg="mod">
          <ac:chgData name="Davide Peron" userId="4283dd9ac44b2bcf" providerId="LiveId" clId="{3F02B3DA-8113-46CF-992D-E10872A9CF72}" dt="2022-07-17T09:12:50.195" v="35"/>
          <ac:spMkLst>
            <pc:docMk/>
            <pc:sldMk cId="565091683" sldId="602"/>
            <ac:spMk id="7" creationId="{002D5A3C-7D23-57A9-86D4-9C7A08090567}"/>
          </ac:spMkLst>
        </pc:spChg>
        <pc:spChg chg="mod">
          <ac:chgData name="Davide Peron" userId="4283dd9ac44b2bcf" providerId="LiveId" clId="{3F02B3DA-8113-46CF-992D-E10872A9CF72}" dt="2022-07-17T12:42:17.846" v="37" actId="20577"/>
          <ac:spMkLst>
            <pc:docMk/>
            <pc:sldMk cId="565091683" sldId="602"/>
            <ac:spMk id="8" creationId="{0021B0E0-FE87-4539-B2E3-D4F729C0059F}"/>
          </ac:spMkLst>
        </pc:spChg>
        <pc:spChg chg="mod">
          <ac:chgData name="Davide Peron" userId="4283dd9ac44b2bcf" providerId="LiveId" clId="{3F02B3DA-8113-46CF-992D-E10872A9CF72}" dt="2022-07-17T09:12:50.195" v="35"/>
          <ac:spMkLst>
            <pc:docMk/>
            <pc:sldMk cId="565091683" sldId="602"/>
            <ac:spMk id="5122" creationId="{DE90A531-3CAE-477D-B43A-910408CC4927}"/>
          </ac:spMkLst>
        </pc:spChg>
        <pc:picChg chg="mod">
          <ac:chgData name="Davide Peron" userId="4283dd9ac44b2bcf" providerId="LiveId" clId="{3F02B3DA-8113-46CF-992D-E10872A9CF72}" dt="2022-07-17T09:12:50.195" v="35"/>
          <ac:picMkLst>
            <pc:docMk/>
            <pc:sldMk cId="565091683" sldId="602"/>
            <ac:picMk id="3" creationId="{AEF4C39A-5C73-458C-8F23-0878FE788420}"/>
          </ac:picMkLst>
        </pc:picChg>
        <pc:picChg chg="mod">
          <ac:chgData name="Davide Peron" userId="4283dd9ac44b2bcf" providerId="LiveId" clId="{3F02B3DA-8113-46CF-992D-E10872A9CF72}" dt="2022-07-17T09:12:50.195" v="35"/>
          <ac:picMkLst>
            <pc:docMk/>
            <pc:sldMk cId="565091683" sldId="602"/>
            <ac:picMk id="4" creationId="{3B4EAF77-2E9A-4D9E-9EE0-D7A8AE3CCB54}"/>
          </ac:picMkLst>
        </pc:picChg>
        <pc:picChg chg="mod">
          <ac:chgData name="Davide Peron" userId="4283dd9ac44b2bcf" providerId="LiveId" clId="{3F02B3DA-8113-46CF-992D-E10872A9CF72}" dt="2022-07-17T09:12:50.195" v="35"/>
          <ac:picMkLst>
            <pc:docMk/>
            <pc:sldMk cId="565091683" sldId="602"/>
            <ac:picMk id="6" creationId="{F91B1DAA-ADE3-3425-1E3F-AF71FBE1C323}"/>
          </ac:picMkLst>
        </pc:picChg>
      </pc:sldChg>
      <pc:sldChg chg="modSp mod modNotes">
        <pc:chgData name="Davide Peron" userId="4283dd9ac44b2bcf" providerId="LiveId" clId="{3F02B3DA-8113-46CF-992D-E10872A9CF72}" dt="2022-07-17T13:45:27.695" v="38" actId="20577"/>
        <pc:sldMkLst>
          <pc:docMk/>
          <pc:sldMk cId="3866672824" sldId="603"/>
        </pc:sldMkLst>
        <pc:spChg chg="mod">
          <ac:chgData name="Davide Peron" userId="4283dd9ac44b2bcf" providerId="LiveId" clId="{3F02B3DA-8113-46CF-992D-E10872A9CF72}" dt="2022-07-17T09:12:50.195" v="35"/>
          <ac:spMkLst>
            <pc:docMk/>
            <pc:sldMk cId="3866672824" sldId="603"/>
            <ac:spMk id="7" creationId="{7AD88C7F-EFC3-469D-C8B5-11583723FBD9}"/>
          </ac:spMkLst>
        </pc:spChg>
        <pc:spChg chg="mod">
          <ac:chgData name="Davide Peron" userId="4283dd9ac44b2bcf" providerId="LiveId" clId="{3F02B3DA-8113-46CF-992D-E10872A9CF72}" dt="2022-07-17T13:45:27.695" v="38" actId="20577"/>
          <ac:spMkLst>
            <pc:docMk/>
            <pc:sldMk cId="3866672824" sldId="603"/>
            <ac:spMk id="8" creationId="{EBDB68D5-D342-EAE7-945A-C5945D52AB50}"/>
          </ac:spMkLst>
        </pc:spChg>
        <pc:spChg chg="mod">
          <ac:chgData name="Davide Peron" userId="4283dd9ac44b2bcf" providerId="LiveId" clId="{3F02B3DA-8113-46CF-992D-E10872A9CF72}" dt="2022-07-17T09:12:50.195" v="35"/>
          <ac:spMkLst>
            <pc:docMk/>
            <pc:sldMk cId="3866672824" sldId="603"/>
            <ac:spMk id="5122" creationId="{DE90A531-3CAE-477D-B43A-910408CC4927}"/>
          </ac:spMkLst>
        </pc:spChg>
        <pc:picChg chg="mod">
          <ac:chgData name="Davide Peron" userId="4283dd9ac44b2bcf" providerId="LiveId" clId="{3F02B3DA-8113-46CF-992D-E10872A9CF72}" dt="2022-07-17T09:12:50.195" v="35"/>
          <ac:picMkLst>
            <pc:docMk/>
            <pc:sldMk cId="3866672824" sldId="603"/>
            <ac:picMk id="3" creationId="{AEF4C39A-5C73-458C-8F23-0878FE788420}"/>
          </ac:picMkLst>
        </pc:picChg>
        <pc:picChg chg="mod">
          <ac:chgData name="Davide Peron" userId="4283dd9ac44b2bcf" providerId="LiveId" clId="{3F02B3DA-8113-46CF-992D-E10872A9CF72}" dt="2022-07-17T09:12:50.195" v="35"/>
          <ac:picMkLst>
            <pc:docMk/>
            <pc:sldMk cId="3866672824" sldId="603"/>
            <ac:picMk id="4" creationId="{D5494940-6BDD-FAFA-E8FF-8537D629FF91}"/>
          </ac:picMkLst>
        </pc:picChg>
        <pc:picChg chg="mod">
          <ac:chgData name="Davide Peron" userId="4283dd9ac44b2bcf" providerId="LiveId" clId="{3F02B3DA-8113-46CF-992D-E10872A9CF72}" dt="2022-07-17T09:12:50.195" v="35"/>
          <ac:picMkLst>
            <pc:docMk/>
            <pc:sldMk cId="3866672824" sldId="603"/>
            <ac:picMk id="6" creationId="{F6CB2D40-09E1-F379-95E5-0AA535F1314C}"/>
          </ac:picMkLst>
        </pc:picChg>
      </pc:sldChg>
      <pc:sldChg chg="modSp modNotes">
        <pc:chgData name="Davide Peron" userId="4283dd9ac44b2bcf" providerId="LiveId" clId="{3F02B3DA-8113-46CF-992D-E10872A9CF72}" dt="2022-07-17T15:53:59.309" v="58" actId="6549"/>
        <pc:sldMkLst>
          <pc:docMk/>
          <pc:sldMk cId="108832861" sldId="604"/>
        </pc:sldMkLst>
        <pc:spChg chg="mod">
          <ac:chgData name="Davide Peron" userId="4283dd9ac44b2bcf" providerId="LiveId" clId="{3F02B3DA-8113-46CF-992D-E10872A9CF72}" dt="2022-07-17T15:53:59.309" v="58" actId="6549"/>
          <ac:spMkLst>
            <pc:docMk/>
            <pc:sldMk cId="108832861" sldId="604"/>
            <ac:spMk id="7" creationId="{23EFF0B0-AED0-B269-9FEA-258C5FFCB32D}"/>
          </ac:spMkLst>
        </pc:spChg>
        <pc:spChg chg="mod">
          <ac:chgData name="Davide Peron" userId="4283dd9ac44b2bcf" providerId="LiveId" clId="{3F02B3DA-8113-46CF-992D-E10872A9CF72}" dt="2022-07-17T09:12:50.195" v="35"/>
          <ac:spMkLst>
            <pc:docMk/>
            <pc:sldMk cId="108832861" sldId="604"/>
            <ac:spMk id="8" creationId="{CCD48B1B-26FE-A9B4-4E10-406212858264}"/>
          </ac:spMkLst>
        </pc:spChg>
        <pc:spChg chg="mod">
          <ac:chgData name="Davide Peron" userId="4283dd9ac44b2bcf" providerId="LiveId" clId="{3F02B3DA-8113-46CF-992D-E10872A9CF72}" dt="2022-07-17T09:12:50.195" v="35"/>
          <ac:spMkLst>
            <pc:docMk/>
            <pc:sldMk cId="108832861" sldId="604"/>
            <ac:spMk id="5122" creationId="{DE90A531-3CAE-477D-B43A-910408CC4927}"/>
          </ac:spMkLst>
        </pc:spChg>
        <pc:picChg chg="mod">
          <ac:chgData name="Davide Peron" userId="4283dd9ac44b2bcf" providerId="LiveId" clId="{3F02B3DA-8113-46CF-992D-E10872A9CF72}" dt="2022-07-17T09:12:50.195" v="35"/>
          <ac:picMkLst>
            <pc:docMk/>
            <pc:sldMk cId="108832861" sldId="604"/>
            <ac:picMk id="3" creationId="{AEF4C39A-5C73-458C-8F23-0878FE788420}"/>
          </ac:picMkLst>
        </pc:picChg>
        <pc:picChg chg="mod">
          <ac:chgData name="Davide Peron" userId="4283dd9ac44b2bcf" providerId="LiveId" clId="{3F02B3DA-8113-46CF-992D-E10872A9CF72}" dt="2022-07-17T09:12:50.195" v="35"/>
          <ac:picMkLst>
            <pc:docMk/>
            <pc:sldMk cId="108832861" sldId="604"/>
            <ac:picMk id="4" creationId="{12DD4398-756C-78BB-C7D1-10BC023E8884}"/>
          </ac:picMkLst>
        </pc:picChg>
        <pc:picChg chg="mod">
          <ac:chgData name="Davide Peron" userId="4283dd9ac44b2bcf" providerId="LiveId" clId="{3F02B3DA-8113-46CF-992D-E10872A9CF72}" dt="2022-07-17T09:12:50.195" v="35"/>
          <ac:picMkLst>
            <pc:docMk/>
            <pc:sldMk cId="108832861" sldId="604"/>
            <ac:picMk id="6" creationId="{060C1B84-AD46-516C-8BB3-6B6F5B583D92}"/>
          </ac:picMkLst>
        </pc:picChg>
      </pc:sldChg>
      <pc:sldChg chg="modSp modNotes">
        <pc:chgData name="Davide Peron" userId="4283dd9ac44b2bcf" providerId="LiveId" clId="{3F02B3DA-8113-46CF-992D-E10872A9CF72}" dt="2022-07-17T09:12:50.195" v="35"/>
        <pc:sldMkLst>
          <pc:docMk/>
          <pc:sldMk cId="170827114" sldId="605"/>
        </pc:sldMkLst>
        <pc:spChg chg="mod">
          <ac:chgData name="Davide Peron" userId="4283dd9ac44b2bcf" providerId="LiveId" clId="{3F02B3DA-8113-46CF-992D-E10872A9CF72}" dt="2022-07-17T09:12:50.195" v="35"/>
          <ac:spMkLst>
            <pc:docMk/>
            <pc:sldMk cId="170827114" sldId="605"/>
            <ac:spMk id="7" creationId="{452E7E60-7C18-A8A3-A3CC-DEBB80AB0A52}"/>
          </ac:spMkLst>
        </pc:spChg>
        <pc:spChg chg="mod">
          <ac:chgData name="Davide Peron" userId="4283dd9ac44b2bcf" providerId="LiveId" clId="{3F02B3DA-8113-46CF-992D-E10872A9CF72}" dt="2022-07-17T09:12:50.195" v="35"/>
          <ac:spMkLst>
            <pc:docMk/>
            <pc:sldMk cId="170827114" sldId="605"/>
            <ac:spMk id="8" creationId="{039C0731-154F-D22C-4949-9706CEA5870B}"/>
          </ac:spMkLst>
        </pc:spChg>
        <pc:spChg chg="mod">
          <ac:chgData name="Davide Peron" userId="4283dd9ac44b2bcf" providerId="LiveId" clId="{3F02B3DA-8113-46CF-992D-E10872A9CF72}" dt="2022-07-17T09:12:50.195" v="35"/>
          <ac:spMkLst>
            <pc:docMk/>
            <pc:sldMk cId="170827114" sldId="605"/>
            <ac:spMk id="5122" creationId="{DE90A531-3CAE-477D-B43A-910408CC4927}"/>
          </ac:spMkLst>
        </pc:spChg>
        <pc:picChg chg="mod">
          <ac:chgData name="Davide Peron" userId="4283dd9ac44b2bcf" providerId="LiveId" clId="{3F02B3DA-8113-46CF-992D-E10872A9CF72}" dt="2022-07-17T09:12:50.195" v="35"/>
          <ac:picMkLst>
            <pc:docMk/>
            <pc:sldMk cId="170827114" sldId="605"/>
            <ac:picMk id="3" creationId="{AEF4C39A-5C73-458C-8F23-0878FE788420}"/>
          </ac:picMkLst>
        </pc:picChg>
        <pc:picChg chg="mod">
          <ac:chgData name="Davide Peron" userId="4283dd9ac44b2bcf" providerId="LiveId" clId="{3F02B3DA-8113-46CF-992D-E10872A9CF72}" dt="2022-07-17T09:12:50.195" v="35"/>
          <ac:picMkLst>
            <pc:docMk/>
            <pc:sldMk cId="170827114" sldId="605"/>
            <ac:picMk id="4" creationId="{9E725CFB-6A00-4144-2F0E-8A5206F25A71}"/>
          </ac:picMkLst>
        </pc:picChg>
        <pc:picChg chg="mod">
          <ac:chgData name="Davide Peron" userId="4283dd9ac44b2bcf" providerId="LiveId" clId="{3F02B3DA-8113-46CF-992D-E10872A9CF72}" dt="2022-07-17T09:12:50.195" v="35"/>
          <ac:picMkLst>
            <pc:docMk/>
            <pc:sldMk cId="170827114" sldId="605"/>
            <ac:picMk id="6" creationId="{4849DE67-541A-9BCC-8CA6-BEA6A96AA75F}"/>
          </ac:picMkLst>
        </pc:picChg>
      </pc:sldChg>
      <pc:sldChg chg="modSp modNotes">
        <pc:chgData name="Davide Peron" userId="4283dd9ac44b2bcf" providerId="LiveId" clId="{3F02B3DA-8113-46CF-992D-E10872A9CF72}" dt="2022-07-17T09:12:50.195" v="35"/>
        <pc:sldMkLst>
          <pc:docMk/>
          <pc:sldMk cId="3355254333" sldId="606"/>
        </pc:sldMkLst>
        <pc:spChg chg="mod">
          <ac:chgData name="Davide Peron" userId="4283dd9ac44b2bcf" providerId="LiveId" clId="{3F02B3DA-8113-46CF-992D-E10872A9CF72}" dt="2022-07-17T09:12:50.195" v="35"/>
          <ac:spMkLst>
            <pc:docMk/>
            <pc:sldMk cId="3355254333" sldId="606"/>
            <ac:spMk id="6" creationId="{7A88BCEF-0D1F-A59B-9D26-6A48AD85700D}"/>
          </ac:spMkLst>
        </pc:spChg>
        <pc:spChg chg="mod">
          <ac:chgData name="Davide Peron" userId="4283dd9ac44b2bcf" providerId="LiveId" clId="{3F02B3DA-8113-46CF-992D-E10872A9CF72}" dt="2022-07-17T09:12:50.195" v="35"/>
          <ac:spMkLst>
            <pc:docMk/>
            <pc:sldMk cId="3355254333" sldId="606"/>
            <ac:spMk id="9" creationId="{A16853C0-6C52-3679-177A-911D43E27BF7}"/>
          </ac:spMkLst>
        </pc:spChg>
        <pc:spChg chg="mod">
          <ac:chgData name="Davide Peron" userId="4283dd9ac44b2bcf" providerId="LiveId" clId="{3F02B3DA-8113-46CF-992D-E10872A9CF72}" dt="2022-07-17T09:12:50.195" v="35"/>
          <ac:spMkLst>
            <pc:docMk/>
            <pc:sldMk cId="3355254333" sldId="606"/>
            <ac:spMk id="13" creationId="{68EFDAE7-E407-148C-9544-1731105C6F5C}"/>
          </ac:spMkLst>
        </pc:spChg>
        <pc:spChg chg="mod">
          <ac:chgData name="Davide Peron" userId="4283dd9ac44b2bcf" providerId="LiveId" clId="{3F02B3DA-8113-46CF-992D-E10872A9CF72}" dt="2022-07-17T09:12:50.195" v="35"/>
          <ac:spMkLst>
            <pc:docMk/>
            <pc:sldMk cId="3355254333" sldId="606"/>
            <ac:spMk id="16" creationId="{CD13E76E-E2F5-879C-1EE9-ECB34CA4C4E1}"/>
          </ac:spMkLst>
        </pc:spChg>
        <pc:spChg chg="mod">
          <ac:chgData name="Davide Peron" userId="4283dd9ac44b2bcf" providerId="LiveId" clId="{3F02B3DA-8113-46CF-992D-E10872A9CF72}" dt="2022-07-17T09:12:50.195" v="35"/>
          <ac:spMkLst>
            <pc:docMk/>
            <pc:sldMk cId="3355254333" sldId="606"/>
            <ac:spMk id="5122" creationId="{DE90A531-3CAE-477D-B43A-910408CC4927}"/>
          </ac:spMkLst>
        </pc:spChg>
        <pc:picChg chg="mod">
          <ac:chgData name="Davide Peron" userId="4283dd9ac44b2bcf" providerId="LiveId" clId="{3F02B3DA-8113-46CF-992D-E10872A9CF72}" dt="2022-07-17T09:12:50.195" v="35"/>
          <ac:picMkLst>
            <pc:docMk/>
            <pc:sldMk cId="3355254333" sldId="606"/>
            <ac:picMk id="3" creationId="{AEF4C39A-5C73-458C-8F23-0878FE788420}"/>
          </ac:picMkLst>
        </pc:picChg>
        <pc:picChg chg="mod">
          <ac:chgData name="Davide Peron" userId="4283dd9ac44b2bcf" providerId="LiveId" clId="{3F02B3DA-8113-46CF-992D-E10872A9CF72}" dt="2022-07-17T09:12:50.195" v="35"/>
          <ac:picMkLst>
            <pc:docMk/>
            <pc:sldMk cId="3355254333" sldId="606"/>
            <ac:picMk id="4" creationId="{52C4D0E2-E84F-CA01-A1DD-FB56A8E15FBE}"/>
          </ac:picMkLst>
        </pc:picChg>
        <pc:picChg chg="mod">
          <ac:chgData name="Davide Peron" userId="4283dd9ac44b2bcf" providerId="LiveId" clId="{3F02B3DA-8113-46CF-992D-E10872A9CF72}" dt="2022-07-17T09:12:50.195" v="35"/>
          <ac:picMkLst>
            <pc:docMk/>
            <pc:sldMk cId="3355254333" sldId="606"/>
            <ac:picMk id="8" creationId="{A8A595E4-F46D-838A-6C95-82019C1CFFAD}"/>
          </ac:picMkLst>
        </pc:picChg>
        <pc:picChg chg="mod">
          <ac:chgData name="Davide Peron" userId="4283dd9ac44b2bcf" providerId="LiveId" clId="{3F02B3DA-8113-46CF-992D-E10872A9CF72}" dt="2022-07-17T09:12:50.195" v="35"/>
          <ac:picMkLst>
            <pc:docMk/>
            <pc:sldMk cId="3355254333" sldId="606"/>
            <ac:picMk id="11" creationId="{0D928927-A57C-A3FD-DDE3-95A95D25644D}"/>
          </ac:picMkLst>
        </pc:picChg>
        <pc:picChg chg="mod">
          <ac:chgData name="Davide Peron" userId="4283dd9ac44b2bcf" providerId="LiveId" clId="{3F02B3DA-8113-46CF-992D-E10872A9CF72}" dt="2022-07-17T09:12:50.195" v="35"/>
          <ac:picMkLst>
            <pc:docMk/>
            <pc:sldMk cId="3355254333" sldId="606"/>
            <ac:picMk id="14" creationId="{BE94D009-7E99-D873-1D16-1FD654F2DA8B}"/>
          </ac:picMkLst>
        </pc:picChg>
        <pc:picChg chg="mod">
          <ac:chgData name="Davide Peron" userId="4283dd9ac44b2bcf" providerId="LiveId" clId="{3F02B3DA-8113-46CF-992D-E10872A9CF72}" dt="2022-07-17T09:12:50.195" v="35"/>
          <ac:picMkLst>
            <pc:docMk/>
            <pc:sldMk cId="3355254333" sldId="606"/>
            <ac:picMk id="17" creationId="{B3C30D9C-7993-0A2A-9EDA-699F67B6EA6F}"/>
          </ac:picMkLst>
        </pc:picChg>
      </pc:sldChg>
      <pc:sldChg chg="delSp modSp mod modNotes">
        <pc:chgData name="Davide Peron" userId="4283dd9ac44b2bcf" providerId="LiveId" clId="{3F02B3DA-8113-46CF-992D-E10872A9CF72}" dt="2022-07-17T09:12:50.195" v="35"/>
        <pc:sldMkLst>
          <pc:docMk/>
          <pc:sldMk cId="224789599" sldId="607"/>
        </pc:sldMkLst>
        <pc:spChg chg="mod">
          <ac:chgData name="Davide Peron" userId="4283dd9ac44b2bcf" providerId="LiveId" clId="{3F02B3DA-8113-46CF-992D-E10872A9CF72}" dt="2022-07-17T09:12:50.195" v="35"/>
          <ac:spMkLst>
            <pc:docMk/>
            <pc:sldMk cId="224789599" sldId="607"/>
            <ac:spMk id="5" creationId="{43FCF368-719D-9636-DE5F-45BC079370BE}"/>
          </ac:spMkLst>
        </pc:spChg>
        <pc:spChg chg="mod">
          <ac:chgData name="Davide Peron" userId="4283dd9ac44b2bcf" providerId="LiveId" clId="{3F02B3DA-8113-46CF-992D-E10872A9CF72}" dt="2022-07-17T09:12:50.195" v="35"/>
          <ac:spMkLst>
            <pc:docMk/>
            <pc:sldMk cId="224789599" sldId="607"/>
            <ac:spMk id="8" creationId="{7748AF42-7FB1-7979-056D-B30FF8D2C876}"/>
          </ac:spMkLst>
        </pc:spChg>
        <pc:spChg chg="mod">
          <ac:chgData name="Davide Peron" userId="4283dd9ac44b2bcf" providerId="LiveId" clId="{3F02B3DA-8113-46CF-992D-E10872A9CF72}" dt="2022-07-17T09:12:50.195" v="35"/>
          <ac:spMkLst>
            <pc:docMk/>
            <pc:sldMk cId="224789599" sldId="607"/>
            <ac:spMk id="9" creationId="{54A3C70C-6CF6-F3C1-0CD4-CB495CE3A4D1}"/>
          </ac:spMkLst>
        </pc:spChg>
        <pc:spChg chg="mod">
          <ac:chgData name="Davide Peron" userId="4283dd9ac44b2bcf" providerId="LiveId" clId="{3F02B3DA-8113-46CF-992D-E10872A9CF72}" dt="2022-07-17T09:12:50.195" v="35"/>
          <ac:spMkLst>
            <pc:docMk/>
            <pc:sldMk cId="224789599" sldId="607"/>
            <ac:spMk id="5122" creationId="{DE90A531-3CAE-477D-B43A-910408CC4927}"/>
          </ac:spMkLst>
        </pc:spChg>
        <pc:picChg chg="mod">
          <ac:chgData name="Davide Peron" userId="4283dd9ac44b2bcf" providerId="LiveId" clId="{3F02B3DA-8113-46CF-992D-E10872A9CF72}" dt="2022-07-17T09:12:50.195" v="35"/>
          <ac:picMkLst>
            <pc:docMk/>
            <pc:sldMk cId="224789599" sldId="607"/>
            <ac:picMk id="3" creationId="{AEF4C39A-5C73-458C-8F23-0878FE788420}"/>
          </ac:picMkLst>
        </pc:picChg>
        <pc:picChg chg="mod">
          <ac:chgData name="Davide Peron" userId="4283dd9ac44b2bcf" providerId="LiveId" clId="{3F02B3DA-8113-46CF-992D-E10872A9CF72}" dt="2022-07-17T09:12:50.195" v="35"/>
          <ac:picMkLst>
            <pc:docMk/>
            <pc:sldMk cId="224789599" sldId="607"/>
            <ac:picMk id="4" creationId="{B9F58181-2399-3750-179C-0862DBC05B68}"/>
          </ac:picMkLst>
        </pc:picChg>
        <pc:picChg chg="del">
          <ac:chgData name="Davide Peron" userId="4283dd9ac44b2bcf" providerId="LiveId" clId="{3F02B3DA-8113-46CF-992D-E10872A9CF72}" dt="2022-07-17T09:06:07.906" v="0" actId="478"/>
          <ac:picMkLst>
            <pc:docMk/>
            <pc:sldMk cId="224789599" sldId="607"/>
            <ac:picMk id="7" creationId="{D01C4D44-E8B1-9E86-C3D7-F3398EC4A196}"/>
          </ac:picMkLst>
        </pc:picChg>
      </pc:sldChg>
      <pc:sldMasterChg chg="modSp modSldLayout">
        <pc:chgData name="Davide Peron" userId="4283dd9ac44b2bcf" providerId="LiveId" clId="{3F02B3DA-8113-46CF-992D-E10872A9CF72}" dt="2022-07-17T09:12:50.195" v="35"/>
        <pc:sldMasterMkLst>
          <pc:docMk/>
          <pc:sldMasterMk cId="0" sldId="2147483648"/>
        </pc:sldMasterMkLst>
        <pc:spChg chg="mod">
          <ac:chgData name="Davide Peron" userId="4283dd9ac44b2bcf" providerId="LiveId" clId="{3F02B3DA-8113-46CF-992D-E10872A9CF72}" dt="2022-07-17T09:12:50.195" v="35"/>
          <ac:spMkLst>
            <pc:docMk/>
            <pc:sldMasterMk cId="0" sldId="2147483648"/>
            <ac:spMk id="1026" creationId="{997CD321-5C1A-4CA1-9840-424606D88959}"/>
          </ac:spMkLst>
        </pc:spChg>
        <pc:spChg chg="mod">
          <ac:chgData name="Davide Peron" userId="4283dd9ac44b2bcf" providerId="LiveId" clId="{3F02B3DA-8113-46CF-992D-E10872A9CF72}" dt="2022-07-17T09:12:50.195" v="35"/>
          <ac:spMkLst>
            <pc:docMk/>
            <pc:sldMasterMk cId="0" sldId="2147483648"/>
            <ac:spMk id="1027" creationId="{A7BC5FB9-E96B-4E22-8956-991FFD6754DC}"/>
          </ac:spMkLst>
        </pc:spChg>
        <pc:spChg chg="mod">
          <ac:chgData name="Davide Peron" userId="4283dd9ac44b2bcf" providerId="LiveId" clId="{3F02B3DA-8113-46CF-992D-E10872A9CF72}" dt="2022-07-17T09:12:50.195" v="35"/>
          <ac:spMkLst>
            <pc:docMk/>
            <pc:sldMasterMk cId="0" sldId="2147483648"/>
            <ac:spMk id="1028" creationId="{4D031FA0-9F57-4740-B80B-8D802A4117DF}"/>
          </ac:spMkLst>
        </pc:spChg>
        <pc:spChg chg="mod">
          <ac:chgData name="Davide Peron" userId="4283dd9ac44b2bcf" providerId="LiveId" clId="{3F02B3DA-8113-46CF-992D-E10872A9CF72}" dt="2022-07-17T09:12:50.195" v="35"/>
          <ac:spMkLst>
            <pc:docMk/>
            <pc:sldMasterMk cId="0" sldId="2147483648"/>
            <ac:spMk id="1029" creationId="{79D7422E-FD2F-4F9D-B7A7-F95B3B9DAA1F}"/>
          </ac:spMkLst>
        </pc:spChg>
        <pc:spChg chg="mod">
          <ac:chgData name="Davide Peron" userId="4283dd9ac44b2bcf" providerId="LiveId" clId="{3F02B3DA-8113-46CF-992D-E10872A9CF72}" dt="2022-07-17T09:12:50.195" v="35"/>
          <ac:spMkLst>
            <pc:docMk/>
            <pc:sldMasterMk cId="0" sldId="2147483648"/>
            <ac:spMk id="1030" creationId="{D4F42921-A874-4333-90D0-D96AF73D37ED}"/>
          </ac:spMkLst>
        </pc:spChg>
        <pc:sldLayoutChg chg="modSp">
          <pc:chgData name="Davide Peron" userId="4283dd9ac44b2bcf" providerId="LiveId" clId="{3F02B3DA-8113-46CF-992D-E10872A9CF72}" dt="2022-07-17T09:12:50.195" v="35"/>
          <pc:sldLayoutMkLst>
            <pc:docMk/>
            <pc:sldMasterMk cId="0" sldId="2147483648"/>
            <pc:sldLayoutMk cId="2622288527" sldId="2147483649"/>
          </pc:sldLayoutMkLst>
          <pc:spChg chg="mod">
            <ac:chgData name="Davide Peron" userId="4283dd9ac44b2bcf" providerId="LiveId" clId="{3F02B3DA-8113-46CF-992D-E10872A9CF72}" dt="2022-07-17T09:12:50.195" v="35"/>
            <ac:spMkLst>
              <pc:docMk/>
              <pc:sldMasterMk cId="0" sldId="2147483648"/>
              <pc:sldLayoutMk cId="2622288527" sldId="2147483649"/>
              <ac:spMk id="2" creationId="{00000000-0000-0000-0000-000000000000}"/>
            </ac:spMkLst>
          </pc:spChg>
          <pc:spChg chg="mod">
            <ac:chgData name="Davide Peron" userId="4283dd9ac44b2bcf" providerId="LiveId" clId="{3F02B3DA-8113-46CF-992D-E10872A9CF72}" dt="2022-07-17T09:12:50.195" v="35"/>
            <ac:spMkLst>
              <pc:docMk/>
              <pc:sldMasterMk cId="0" sldId="2147483648"/>
              <pc:sldLayoutMk cId="2622288527" sldId="2147483649"/>
              <ac:spMk id="3"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2947531943" sldId="2147483651"/>
          </pc:sldLayoutMkLst>
          <pc:spChg chg="mod">
            <ac:chgData name="Davide Peron" userId="4283dd9ac44b2bcf" providerId="LiveId" clId="{3F02B3DA-8113-46CF-992D-E10872A9CF72}" dt="2022-07-17T09:12:50.195" v="35"/>
            <ac:spMkLst>
              <pc:docMk/>
              <pc:sldMasterMk cId="0" sldId="2147483648"/>
              <pc:sldLayoutMk cId="2947531943" sldId="2147483651"/>
              <ac:spMk id="2" creationId="{00000000-0000-0000-0000-000000000000}"/>
            </ac:spMkLst>
          </pc:spChg>
          <pc:spChg chg="mod">
            <ac:chgData name="Davide Peron" userId="4283dd9ac44b2bcf" providerId="LiveId" clId="{3F02B3DA-8113-46CF-992D-E10872A9CF72}" dt="2022-07-17T09:12:50.195" v="35"/>
            <ac:spMkLst>
              <pc:docMk/>
              <pc:sldMasterMk cId="0" sldId="2147483648"/>
              <pc:sldLayoutMk cId="2947531943" sldId="2147483651"/>
              <ac:spMk id="3"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2664024614" sldId="2147483652"/>
          </pc:sldLayoutMkLst>
          <pc:spChg chg="mod">
            <ac:chgData name="Davide Peron" userId="4283dd9ac44b2bcf" providerId="LiveId" clId="{3F02B3DA-8113-46CF-992D-E10872A9CF72}" dt="2022-07-17T09:12:50.195" v="35"/>
            <ac:spMkLst>
              <pc:docMk/>
              <pc:sldMasterMk cId="0" sldId="2147483648"/>
              <pc:sldLayoutMk cId="2664024614" sldId="2147483652"/>
              <ac:spMk id="3" creationId="{00000000-0000-0000-0000-000000000000}"/>
            </ac:spMkLst>
          </pc:spChg>
          <pc:spChg chg="mod">
            <ac:chgData name="Davide Peron" userId="4283dd9ac44b2bcf" providerId="LiveId" clId="{3F02B3DA-8113-46CF-992D-E10872A9CF72}" dt="2022-07-17T09:12:50.195" v="35"/>
            <ac:spMkLst>
              <pc:docMk/>
              <pc:sldMasterMk cId="0" sldId="2147483648"/>
              <pc:sldLayoutMk cId="2664024614" sldId="2147483652"/>
              <ac:spMk id="4"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1479249458" sldId="2147483653"/>
          </pc:sldLayoutMkLst>
          <pc:spChg chg="mod">
            <ac:chgData name="Davide Peron" userId="4283dd9ac44b2bcf" providerId="LiveId" clId="{3F02B3DA-8113-46CF-992D-E10872A9CF72}" dt="2022-07-17T09:12:50.195" v="35"/>
            <ac:spMkLst>
              <pc:docMk/>
              <pc:sldMasterMk cId="0" sldId="2147483648"/>
              <pc:sldLayoutMk cId="1479249458" sldId="2147483653"/>
              <ac:spMk id="3" creationId="{00000000-0000-0000-0000-000000000000}"/>
            </ac:spMkLst>
          </pc:spChg>
          <pc:spChg chg="mod">
            <ac:chgData name="Davide Peron" userId="4283dd9ac44b2bcf" providerId="LiveId" clId="{3F02B3DA-8113-46CF-992D-E10872A9CF72}" dt="2022-07-17T09:12:50.195" v="35"/>
            <ac:spMkLst>
              <pc:docMk/>
              <pc:sldMasterMk cId="0" sldId="2147483648"/>
              <pc:sldLayoutMk cId="1479249458" sldId="2147483653"/>
              <ac:spMk id="4" creationId="{00000000-0000-0000-0000-000000000000}"/>
            </ac:spMkLst>
          </pc:spChg>
          <pc:spChg chg="mod">
            <ac:chgData name="Davide Peron" userId="4283dd9ac44b2bcf" providerId="LiveId" clId="{3F02B3DA-8113-46CF-992D-E10872A9CF72}" dt="2022-07-17T09:12:50.195" v="35"/>
            <ac:spMkLst>
              <pc:docMk/>
              <pc:sldMasterMk cId="0" sldId="2147483648"/>
              <pc:sldLayoutMk cId="1479249458" sldId="2147483653"/>
              <ac:spMk id="5" creationId="{00000000-0000-0000-0000-000000000000}"/>
            </ac:spMkLst>
          </pc:spChg>
          <pc:spChg chg="mod">
            <ac:chgData name="Davide Peron" userId="4283dd9ac44b2bcf" providerId="LiveId" clId="{3F02B3DA-8113-46CF-992D-E10872A9CF72}" dt="2022-07-17T09:12:50.195" v="35"/>
            <ac:spMkLst>
              <pc:docMk/>
              <pc:sldMasterMk cId="0" sldId="2147483648"/>
              <pc:sldLayoutMk cId="1479249458" sldId="2147483653"/>
              <ac:spMk id="6"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2459292612" sldId="2147483656"/>
          </pc:sldLayoutMkLst>
          <pc:spChg chg="mod">
            <ac:chgData name="Davide Peron" userId="4283dd9ac44b2bcf" providerId="LiveId" clId="{3F02B3DA-8113-46CF-992D-E10872A9CF72}" dt="2022-07-17T09:12:50.195" v="35"/>
            <ac:spMkLst>
              <pc:docMk/>
              <pc:sldMasterMk cId="0" sldId="2147483648"/>
              <pc:sldLayoutMk cId="2459292612" sldId="2147483656"/>
              <ac:spMk id="2" creationId="{00000000-0000-0000-0000-000000000000}"/>
            </ac:spMkLst>
          </pc:spChg>
          <pc:spChg chg="mod">
            <ac:chgData name="Davide Peron" userId="4283dd9ac44b2bcf" providerId="LiveId" clId="{3F02B3DA-8113-46CF-992D-E10872A9CF72}" dt="2022-07-17T09:12:50.195" v="35"/>
            <ac:spMkLst>
              <pc:docMk/>
              <pc:sldMasterMk cId="0" sldId="2147483648"/>
              <pc:sldLayoutMk cId="2459292612" sldId="2147483656"/>
              <ac:spMk id="3" creationId="{00000000-0000-0000-0000-000000000000}"/>
            </ac:spMkLst>
          </pc:spChg>
          <pc:spChg chg="mod">
            <ac:chgData name="Davide Peron" userId="4283dd9ac44b2bcf" providerId="LiveId" clId="{3F02B3DA-8113-46CF-992D-E10872A9CF72}" dt="2022-07-17T09:12:50.195" v="35"/>
            <ac:spMkLst>
              <pc:docMk/>
              <pc:sldMasterMk cId="0" sldId="2147483648"/>
              <pc:sldLayoutMk cId="2459292612" sldId="2147483656"/>
              <ac:spMk id="4"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2893989535" sldId="2147483657"/>
          </pc:sldLayoutMkLst>
          <pc:spChg chg="mod">
            <ac:chgData name="Davide Peron" userId="4283dd9ac44b2bcf" providerId="LiveId" clId="{3F02B3DA-8113-46CF-992D-E10872A9CF72}" dt="2022-07-17T09:12:50.195" v="35"/>
            <ac:spMkLst>
              <pc:docMk/>
              <pc:sldMasterMk cId="0" sldId="2147483648"/>
              <pc:sldLayoutMk cId="2893989535" sldId="2147483657"/>
              <ac:spMk id="2" creationId="{00000000-0000-0000-0000-000000000000}"/>
            </ac:spMkLst>
          </pc:spChg>
          <pc:spChg chg="mod">
            <ac:chgData name="Davide Peron" userId="4283dd9ac44b2bcf" providerId="LiveId" clId="{3F02B3DA-8113-46CF-992D-E10872A9CF72}" dt="2022-07-17T09:12:50.195" v="35"/>
            <ac:spMkLst>
              <pc:docMk/>
              <pc:sldMasterMk cId="0" sldId="2147483648"/>
              <pc:sldLayoutMk cId="2893989535" sldId="2147483657"/>
              <ac:spMk id="3" creationId="{00000000-0000-0000-0000-000000000000}"/>
            </ac:spMkLst>
          </pc:spChg>
          <pc:spChg chg="mod">
            <ac:chgData name="Davide Peron" userId="4283dd9ac44b2bcf" providerId="LiveId" clId="{3F02B3DA-8113-46CF-992D-E10872A9CF72}" dt="2022-07-17T09:12:50.195" v="35"/>
            <ac:spMkLst>
              <pc:docMk/>
              <pc:sldMasterMk cId="0" sldId="2147483648"/>
              <pc:sldLayoutMk cId="2893989535" sldId="2147483657"/>
              <ac:spMk id="4" creationId="{00000000-0000-0000-0000-000000000000}"/>
            </ac:spMkLst>
          </pc:spChg>
        </pc:sldLayoutChg>
        <pc:sldLayoutChg chg="modSp">
          <pc:chgData name="Davide Peron" userId="4283dd9ac44b2bcf" providerId="LiveId" clId="{3F02B3DA-8113-46CF-992D-E10872A9CF72}" dt="2022-07-17T09:12:50.195" v="35"/>
          <pc:sldLayoutMkLst>
            <pc:docMk/>
            <pc:sldMasterMk cId="0" sldId="2147483648"/>
            <pc:sldLayoutMk cId="2377603545" sldId="2147483659"/>
          </pc:sldLayoutMkLst>
          <pc:spChg chg="mod">
            <ac:chgData name="Davide Peron" userId="4283dd9ac44b2bcf" providerId="LiveId" clId="{3F02B3DA-8113-46CF-992D-E10872A9CF72}" dt="2022-07-17T09:12:50.195" v="35"/>
            <ac:spMkLst>
              <pc:docMk/>
              <pc:sldMasterMk cId="0" sldId="2147483648"/>
              <pc:sldLayoutMk cId="2377603545" sldId="2147483659"/>
              <ac:spMk id="2" creationId="{00000000-0000-0000-0000-000000000000}"/>
            </ac:spMkLst>
          </pc:spChg>
          <pc:spChg chg="mod">
            <ac:chgData name="Davide Peron" userId="4283dd9ac44b2bcf" providerId="LiveId" clId="{3F02B3DA-8113-46CF-992D-E10872A9CF72}" dt="2022-07-17T09:12:50.195" v="35"/>
            <ac:spMkLst>
              <pc:docMk/>
              <pc:sldMasterMk cId="0" sldId="2147483648"/>
              <pc:sldLayoutMk cId="2377603545" sldId="2147483659"/>
              <ac:spMk id="3" creationId="{00000000-0000-0000-0000-000000000000}"/>
            </ac:spMkLst>
          </pc:spChg>
        </pc:sldLayoutChg>
      </pc:sldMasterChg>
    </pc:docChg>
  </pc:docChgLst>
  <pc:docChgLst>
    <pc:chgData name="Davide Peron" userId="4283dd9ac44b2bcf" providerId="LiveId" clId="{B7299B0E-2412-48B0-A16C-EC160359CA69}"/>
    <pc:docChg chg="undo redo custSel addSld delSld modSld sldOrd modMainMaster modNotesMaster">
      <pc:chgData name="Davide Peron" userId="4283dd9ac44b2bcf" providerId="LiveId" clId="{B7299B0E-2412-48B0-A16C-EC160359CA69}" dt="2022-07-14T19:20:41.947" v="6222" actId="20577"/>
      <pc:docMkLst>
        <pc:docMk/>
      </pc:docMkLst>
      <pc:sldChg chg="addSp modSp mod setBg modNotes">
        <pc:chgData name="Davide Peron" userId="4283dd9ac44b2bcf" providerId="LiveId" clId="{B7299B0E-2412-48B0-A16C-EC160359CA69}" dt="2022-07-14T18:58:59.877" v="6093"/>
        <pc:sldMkLst>
          <pc:docMk/>
          <pc:sldMk cId="0" sldId="329"/>
        </pc:sldMkLst>
        <pc:spChg chg="mod">
          <ac:chgData name="Davide Peron" userId="4283dd9ac44b2bcf" providerId="LiveId" clId="{B7299B0E-2412-48B0-A16C-EC160359CA69}" dt="2022-07-11T12:49:21.323" v="135" actId="1076"/>
          <ac:spMkLst>
            <pc:docMk/>
            <pc:sldMk cId="0" sldId="329"/>
            <ac:spMk id="2" creationId="{2675EBDC-F3D9-4119-9436-CD7F9E41BB51}"/>
          </ac:spMkLst>
        </pc:spChg>
        <pc:spChg chg="add mod">
          <ac:chgData name="Davide Peron" userId="4283dd9ac44b2bcf" providerId="LiveId" clId="{B7299B0E-2412-48B0-A16C-EC160359CA69}" dt="2022-07-11T12:49:13.408" v="134" actId="1076"/>
          <ac:spMkLst>
            <pc:docMk/>
            <pc:sldMk cId="0" sldId="329"/>
            <ac:spMk id="6" creationId="{B773B17D-6F0F-FBB3-EBF2-AC602ED97FCB}"/>
          </ac:spMkLst>
        </pc:spChg>
        <pc:spChg chg="mod">
          <ac:chgData name="Davide Peron" userId="4283dd9ac44b2bcf" providerId="LiveId" clId="{B7299B0E-2412-48B0-A16C-EC160359CA69}" dt="2022-07-11T12:47:22.209" v="64" actId="20577"/>
          <ac:spMkLst>
            <pc:docMk/>
            <pc:sldMk cId="0" sldId="329"/>
            <ac:spMk id="107522" creationId="{094C602B-841B-4E35-AF9C-437A213122E6}"/>
          </ac:spMkLst>
        </pc:spChg>
        <pc:picChg chg="mod">
          <ac:chgData name="Davide Peron" userId="4283dd9ac44b2bcf" providerId="LiveId" clId="{B7299B0E-2412-48B0-A16C-EC160359CA69}" dt="2022-07-13T08:02:19.371" v="5088" actId="1076"/>
          <ac:picMkLst>
            <pc:docMk/>
            <pc:sldMk cId="0" sldId="329"/>
            <ac:picMk id="4" creationId="{83AF5150-D055-4B9A-9248-573FDEE51F6A}"/>
          </ac:picMkLst>
        </pc:picChg>
      </pc:sldChg>
      <pc:sldChg chg="modSp del modNotes">
        <pc:chgData name="Davide Peron" userId="4283dd9ac44b2bcf" providerId="LiveId" clId="{B7299B0E-2412-48B0-A16C-EC160359CA69}" dt="2022-07-11T12:45:07.604" v="10" actId="47"/>
        <pc:sldMkLst>
          <pc:docMk/>
          <pc:sldMk cId="1946455477" sldId="594"/>
        </pc:sldMkLst>
        <pc:spChg chg="mod">
          <ac:chgData name="Davide Peron" userId="4283dd9ac44b2bcf" providerId="LiveId" clId="{B7299B0E-2412-48B0-A16C-EC160359CA69}" dt="2022-07-11T12:44:16.429" v="0"/>
          <ac:spMkLst>
            <pc:docMk/>
            <pc:sldMk cId="1946455477" sldId="594"/>
            <ac:spMk id="11" creationId="{E29EA3D4-D70E-40C9-8C3F-DBEF4C8A1703}"/>
          </ac:spMkLst>
        </pc:spChg>
        <pc:spChg chg="mod">
          <ac:chgData name="Davide Peron" userId="4283dd9ac44b2bcf" providerId="LiveId" clId="{B7299B0E-2412-48B0-A16C-EC160359CA69}" dt="2022-07-11T12:44:16.429" v="0"/>
          <ac:spMkLst>
            <pc:docMk/>
            <pc:sldMk cId="1946455477" sldId="594"/>
            <ac:spMk id="12" creationId="{293EA6B7-50C2-4406-A8E6-396EAFF6FAB2}"/>
          </ac:spMkLst>
        </pc:spChg>
        <pc:spChg chg="mod">
          <ac:chgData name="Davide Peron" userId="4283dd9ac44b2bcf" providerId="LiveId" clId="{B7299B0E-2412-48B0-A16C-EC160359CA69}" dt="2022-07-11T12:44:16.429" v="0"/>
          <ac:spMkLst>
            <pc:docMk/>
            <pc:sldMk cId="1946455477" sldId="594"/>
            <ac:spMk id="14" creationId="{4F191486-D247-4BD5-8F5D-524260DBA5F3}"/>
          </ac:spMkLst>
        </pc:spChg>
        <pc:spChg chg="mod">
          <ac:chgData name="Davide Peron" userId="4283dd9ac44b2bcf" providerId="LiveId" clId="{B7299B0E-2412-48B0-A16C-EC160359CA69}" dt="2022-07-11T12:44:16.429" v="0"/>
          <ac:spMkLst>
            <pc:docMk/>
            <pc:sldMk cId="1946455477" sldId="594"/>
            <ac:spMk id="19" creationId="{43768FC9-2EEF-47DA-9CAB-7FF74C74E040}"/>
          </ac:spMkLst>
        </pc:spChg>
        <pc:spChg chg="mod">
          <ac:chgData name="Davide Peron" userId="4283dd9ac44b2bcf" providerId="LiveId" clId="{B7299B0E-2412-48B0-A16C-EC160359CA69}" dt="2022-07-11T12:44:16.429" v="0"/>
          <ac:spMkLst>
            <pc:docMk/>
            <pc:sldMk cId="1946455477" sldId="594"/>
            <ac:spMk id="5122" creationId="{DE90A531-3CAE-477D-B43A-910408CC4927}"/>
          </ac:spMkLst>
        </pc:spChg>
        <pc:picChg chg="mod">
          <ac:chgData name="Davide Peron" userId="4283dd9ac44b2bcf" providerId="LiveId" clId="{B7299B0E-2412-48B0-A16C-EC160359CA69}" dt="2022-07-11T12:44:16.429" v="0"/>
          <ac:picMkLst>
            <pc:docMk/>
            <pc:sldMk cId="1946455477" sldId="594"/>
            <ac:picMk id="3" creationId="{AEF4C39A-5C73-458C-8F23-0878FE788420}"/>
          </ac:picMkLst>
        </pc:picChg>
        <pc:picChg chg="mod">
          <ac:chgData name="Davide Peron" userId="4283dd9ac44b2bcf" providerId="LiveId" clId="{B7299B0E-2412-48B0-A16C-EC160359CA69}" dt="2022-07-11T12:44:16.429" v="0"/>
          <ac:picMkLst>
            <pc:docMk/>
            <pc:sldMk cId="1946455477" sldId="594"/>
            <ac:picMk id="7" creationId="{7EEF5094-4334-4B6B-B0E0-FFAB3392D0AF}"/>
          </ac:picMkLst>
        </pc:picChg>
        <pc:picChg chg="mod">
          <ac:chgData name="Davide Peron" userId="4283dd9ac44b2bcf" providerId="LiveId" clId="{B7299B0E-2412-48B0-A16C-EC160359CA69}" dt="2022-07-11T12:44:16.429" v="0"/>
          <ac:picMkLst>
            <pc:docMk/>
            <pc:sldMk cId="1946455477" sldId="594"/>
            <ac:picMk id="9" creationId="{4E4E517F-4CCC-4A43-8B95-CDA0F7D78AAB}"/>
          </ac:picMkLst>
        </pc:picChg>
      </pc:sldChg>
      <pc:sldChg chg="addSp delSp modSp mod setBg modNotes">
        <pc:chgData name="Davide Peron" userId="4283dd9ac44b2bcf" providerId="LiveId" clId="{B7299B0E-2412-48B0-A16C-EC160359CA69}" dt="2022-07-14T19:04:31.471" v="6115" actId="20577"/>
        <pc:sldMkLst>
          <pc:docMk/>
          <pc:sldMk cId="956313240" sldId="595"/>
        </pc:sldMkLst>
        <pc:spChg chg="add mod">
          <ac:chgData name="Davide Peron" userId="4283dd9ac44b2bcf" providerId="LiveId" clId="{B7299B0E-2412-48B0-A16C-EC160359CA69}" dt="2022-07-14T19:04:31.471" v="6115" actId="20577"/>
          <ac:spMkLst>
            <pc:docMk/>
            <pc:sldMk cId="956313240" sldId="595"/>
            <ac:spMk id="2" creationId="{E1553DD4-01E0-7967-61CB-B3D5F3D5A456}"/>
          </ac:spMkLst>
        </pc:spChg>
        <pc:spChg chg="del mod">
          <ac:chgData name="Davide Peron" userId="4283dd9ac44b2bcf" providerId="LiveId" clId="{B7299B0E-2412-48B0-A16C-EC160359CA69}" dt="2022-07-11T12:44:53.939" v="8" actId="478"/>
          <ac:spMkLst>
            <pc:docMk/>
            <pc:sldMk cId="956313240" sldId="595"/>
            <ac:spMk id="6" creationId="{E299389F-3ADC-4560-A830-74141A68320A}"/>
          </ac:spMkLst>
        </pc:spChg>
        <pc:spChg chg="del mod">
          <ac:chgData name="Davide Peron" userId="4283dd9ac44b2bcf" providerId="LiveId" clId="{B7299B0E-2412-48B0-A16C-EC160359CA69}" dt="2022-07-11T12:44:53.939" v="8" actId="478"/>
          <ac:spMkLst>
            <pc:docMk/>
            <pc:sldMk cId="956313240" sldId="595"/>
            <ac:spMk id="9" creationId="{10383032-3597-45E6-BBD2-F3ACF71EA3CF}"/>
          </ac:spMkLst>
        </pc:spChg>
        <pc:spChg chg="mod">
          <ac:chgData name="Davide Peron" userId="4283dd9ac44b2bcf" providerId="LiveId" clId="{B7299B0E-2412-48B0-A16C-EC160359CA69}" dt="2022-07-11T12:52:21.203" v="162" actId="20577"/>
          <ac:spMkLst>
            <pc:docMk/>
            <pc:sldMk cId="956313240" sldId="595"/>
            <ac:spMk id="5122" creationId="{DE90A531-3CAE-477D-B43A-910408CC4927}"/>
          </ac:spMkLst>
        </pc:spChg>
        <pc:spChg chg="del mod">
          <ac:chgData name="Davide Peron" userId="4283dd9ac44b2bcf" providerId="LiveId" clId="{B7299B0E-2412-48B0-A16C-EC160359CA69}" dt="2022-07-11T12:44:53.939" v="8" actId="478"/>
          <ac:spMkLst>
            <pc:docMk/>
            <pc:sldMk cId="956313240" sldId="595"/>
            <ac:spMk id="5123" creationId="{9CE584F2-898F-4AFB-BC2F-93C3029656DC}"/>
          </ac:spMkLst>
        </pc:spChg>
        <pc:spChg chg="del mod">
          <ac:chgData name="Davide Peron" userId="4283dd9ac44b2bcf" providerId="LiveId" clId="{B7299B0E-2412-48B0-A16C-EC160359CA69}" dt="2022-07-11T12:44:53.939" v="8" actId="478"/>
          <ac:spMkLst>
            <pc:docMk/>
            <pc:sldMk cId="956313240" sldId="595"/>
            <ac:spMk id="5124" creationId="{E0F28033-D7A9-4782-AA3A-5B9B00F8C804}"/>
          </ac:spMkLst>
        </pc:spChg>
        <pc:picChg chg="mod">
          <ac:chgData name="Davide Peron" userId="4283dd9ac44b2bcf" providerId="LiveId" clId="{B7299B0E-2412-48B0-A16C-EC160359CA69}" dt="2022-07-11T12:44:43.580" v="7" actId="1076"/>
          <ac:picMkLst>
            <pc:docMk/>
            <pc:sldMk cId="956313240" sldId="595"/>
            <ac:picMk id="3" creationId="{AEF4C39A-5C73-458C-8F23-0878FE788420}"/>
          </ac:picMkLst>
        </pc:picChg>
        <pc:picChg chg="del mod">
          <ac:chgData name="Davide Peron" userId="4283dd9ac44b2bcf" providerId="LiveId" clId="{B7299B0E-2412-48B0-A16C-EC160359CA69}" dt="2022-07-11T12:44:56.877" v="9" actId="478"/>
          <ac:picMkLst>
            <pc:docMk/>
            <pc:sldMk cId="956313240" sldId="595"/>
            <ac:picMk id="4" creationId="{7D84509A-9394-473C-AE16-EB60CBDAD3A9}"/>
          </ac:picMkLst>
        </pc:picChg>
      </pc:sldChg>
      <pc:sldChg chg="addSp delSp modSp add mod modNotes">
        <pc:chgData name="Davide Peron" userId="4283dd9ac44b2bcf" providerId="LiveId" clId="{B7299B0E-2412-48B0-A16C-EC160359CA69}" dt="2022-07-14T18:58:59.877" v="6093"/>
        <pc:sldMkLst>
          <pc:docMk/>
          <pc:sldMk cId="953416724" sldId="596"/>
        </pc:sldMkLst>
        <pc:spChg chg="add mod">
          <ac:chgData name="Davide Peron" userId="4283dd9ac44b2bcf" providerId="LiveId" clId="{B7299B0E-2412-48B0-A16C-EC160359CA69}" dt="2022-07-11T14:30:04.876" v="1458" actId="1076"/>
          <ac:spMkLst>
            <pc:docMk/>
            <pc:sldMk cId="953416724" sldId="596"/>
            <ac:spMk id="5" creationId="{DFABBDB7-33BD-D2E5-C4ED-1C7E15A9976B}"/>
          </ac:spMkLst>
        </pc:spChg>
        <pc:spChg chg="add del mod">
          <ac:chgData name="Davide Peron" userId="4283dd9ac44b2bcf" providerId="LiveId" clId="{B7299B0E-2412-48B0-A16C-EC160359CA69}" dt="2022-07-11T14:57:45.938" v="2248"/>
          <ac:spMkLst>
            <pc:docMk/>
            <pc:sldMk cId="953416724" sldId="596"/>
            <ac:spMk id="8" creationId="{FA51F405-C07B-79E2-AFAE-34E338DDDCD0}"/>
          </ac:spMkLst>
        </pc:spChg>
        <pc:spChg chg="add mod">
          <ac:chgData name="Davide Peron" userId="4283dd9ac44b2bcf" providerId="LiveId" clId="{B7299B0E-2412-48B0-A16C-EC160359CA69}" dt="2022-07-11T14:53:59.709" v="2006" actId="1076"/>
          <ac:spMkLst>
            <pc:docMk/>
            <pc:sldMk cId="953416724" sldId="596"/>
            <ac:spMk id="9" creationId="{49DADBB1-C4D0-5FD0-0BEE-2F00BA4760CB}"/>
          </ac:spMkLst>
        </pc:spChg>
        <pc:spChg chg="add del mod">
          <ac:chgData name="Davide Peron" userId="4283dd9ac44b2bcf" providerId="LiveId" clId="{B7299B0E-2412-48B0-A16C-EC160359CA69}" dt="2022-07-11T14:57:45.938" v="2246"/>
          <ac:spMkLst>
            <pc:docMk/>
            <pc:sldMk cId="953416724" sldId="596"/>
            <ac:spMk id="10" creationId="{7A0D5A08-E1A3-E710-35F5-4E2CEF25B6F5}"/>
          </ac:spMkLst>
        </pc:spChg>
        <pc:spChg chg="add mod">
          <ac:chgData name="Davide Peron" userId="4283dd9ac44b2bcf" providerId="LiveId" clId="{B7299B0E-2412-48B0-A16C-EC160359CA69}" dt="2022-07-12T09:53:45.187" v="5051" actId="20577"/>
          <ac:spMkLst>
            <pc:docMk/>
            <pc:sldMk cId="953416724" sldId="596"/>
            <ac:spMk id="11" creationId="{9A14678C-130F-728C-BABE-E1816F34CEC5}"/>
          </ac:spMkLst>
        </pc:spChg>
        <pc:spChg chg="mod">
          <ac:chgData name="Davide Peron" userId="4283dd9ac44b2bcf" providerId="LiveId" clId="{B7299B0E-2412-48B0-A16C-EC160359CA69}" dt="2022-07-12T09:52:50.973" v="5046" actId="20577"/>
          <ac:spMkLst>
            <pc:docMk/>
            <pc:sldMk cId="953416724" sldId="596"/>
            <ac:spMk id="5122" creationId="{DE90A531-3CAE-477D-B43A-910408CC4927}"/>
          </ac:spMkLst>
        </pc:spChg>
        <pc:picChg chg="add mod">
          <ac:chgData name="Davide Peron" userId="4283dd9ac44b2bcf" providerId="LiveId" clId="{B7299B0E-2412-48B0-A16C-EC160359CA69}" dt="2022-07-11T14:30:00.767" v="1457" actId="1076"/>
          <ac:picMkLst>
            <pc:docMk/>
            <pc:sldMk cId="953416724" sldId="596"/>
            <ac:picMk id="4" creationId="{B4504FCC-E3C4-27FE-E43B-3E5F75CBBB6E}"/>
          </ac:picMkLst>
        </pc:picChg>
        <pc:picChg chg="add mod">
          <ac:chgData name="Davide Peron" userId="4283dd9ac44b2bcf" providerId="LiveId" clId="{B7299B0E-2412-48B0-A16C-EC160359CA69}" dt="2022-07-11T14:53:56.014" v="2005" actId="1076"/>
          <ac:picMkLst>
            <pc:docMk/>
            <pc:sldMk cId="953416724" sldId="596"/>
            <ac:picMk id="7" creationId="{72ACBEA5-1724-0432-CE84-96CF3C26DFE4}"/>
          </ac:picMkLst>
        </pc:picChg>
      </pc:sldChg>
      <pc:sldChg chg="new del">
        <pc:chgData name="Davide Peron" userId="4283dd9ac44b2bcf" providerId="LiveId" clId="{B7299B0E-2412-48B0-A16C-EC160359CA69}" dt="2022-07-11T12:52:39.771" v="164" actId="47"/>
        <pc:sldMkLst>
          <pc:docMk/>
          <pc:sldMk cId="3263585187" sldId="596"/>
        </pc:sldMkLst>
      </pc:sldChg>
      <pc:sldChg chg="addSp modSp add mod modNotes">
        <pc:chgData name="Davide Peron" userId="4283dd9ac44b2bcf" providerId="LiveId" clId="{B7299B0E-2412-48B0-A16C-EC160359CA69}" dt="2022-07-14T18:58:59.877" v="6093"/>
        <pc:sldMkLst>
          <pc:docMk/>
          <pc:sldMk cId="2266269511" sldId="597"/>
        </pc:sldMkLst>
        <pc:spChg chg="add mod">
          <ac:chgData name="Davide Peron" userId="4283dd9ac44b2bcf" providerId="LiveId" clId="{B7299B0E-2412-48B0-A16C-EC160359CA69}" dt="2022-07-11T14:47:23.456" v="1908" actId="1076"/>
          <ac:spMkLst>
            <pc:docMk/>
            <pc:sldMk cId="2266269511" sldId="597"/>
            <ac:spMk id="7" creationId="{B03BF6A5-D282-0A48-65EE-681BAAAB4EDE}"/>
          </ac:spMkLst>
        </pc:spChg>
        <pc:spChg chg="add mod">
          <ac:chgData name="Davide Peron" userId="4283dd9ac44b2bcf" providerId="LiveId" clId="{B7299B0E-2412-48B0-A16C-EC160359CA69}" dt="2022-07-12T07:05:50.023" v="2590" actId="20577"/>
          <ac:spMkLst>
            <pc:docMk/>
            <pc:sldMk cId="2266269511" sldId="597"/>
            <ac:spMk id="8" creationId="{C741D8AC-1078-3C09-CAD3-788D637F1C37}"/>
          </ac:spMkLst>
        </pc:spChg>
        <pc:spChg chg="add mod">
          <ac:chgData name="Davide Peron" userId="4283dd9ac44b2bcf" providerId="LiveId" clId="{B7299B0E-2412-48B0-A16C-EC160359CA69}" dt="2022-07-11T14:47:27.090" v="1909" actId="1076"/>
          <ac:spMkLst>
            <pc:docMk/>
            <pc:sldMk cId="2266269511" sldId="597"/>
            <ac:spMk id="9" creationId="{1A284878-CDA9-ABA1-A110-2F9F39735A20}"/>
          </ac:spMkLst>
        </pc:spChg>
        <pc:spChg chg="mod">
          <ac:chgData name="Davide Peron" userId="4283dd9ac44b2bcf" providerId="LiveId" clId="{B7299B0E-2412-48B0-A16C-EC160359CA69}" dt="2022-07-11T13:09:23.324" v="318" actId="6549"/>
          <ac:spMkLst>
            <pc:docMk/>
            <pc:sldMk cId="2266269511" sldId="597"/>
            <ac:spMk id="5122" creationId="{DE90A531-3CAE-477D-B43A-910408CC4927}"/>
          </ac:spMkLst>
        </pc:spChg>
        <pc:picChg chg="add mod">
          <ac:chgData name="Davide Peron" userId="4283dd9ac44b2bcf" providerId="LiveId" clId="{B7299B0E-2412-48B0-A16C-EC160359CA69}" dt="2022-07-11T14:45:48.451" v="1843" actId="1076"/>
          <ac:picMkLst>
            <pc:docMk/>
            <pc:sldMk cId="2266269511" sldId="597"/>
            <ac:picMk id="4" creationId="{EC7ED73B-F96F-B767-410F-A2E94065CE06}"/>
          </ac:picMkLst>
        </pc:picChg>
        <pc:picChg chg="add mod">
          <ac:chgData name="Davide Peron" userId="4283dd9ac44b2bcf" providerId="LiveId" clId="{B7299B0E-2412-48B0-A16C-EC160359CA69}" dt="2022-07-11T14:45:54.648" v="1846" actId="1076"/>
          <ac:picMkLst>
            <pc:docMk/>
            <pc:sldMk cId="2266269511" sldId="597"/>
            <ac:picMk id="6" creationId="{E2D75588-27A0-E28E-6EBB-FC1D79C13FAE}"/>
          </ac:picMkLst>
        </pc:picChg>
      </pc:sldChg>
      <pc:sldChg chg="addSp delSp modSp add mod modNotes">
        <pc:chgData name="Davide Peron" userId="4283dd9ac44b2bcf" providerId="LiveId" clId="{B7299B0E-2412-48B0-A16C-EC160359CA69}" dt="2022-07-14T19:08:45.699" v="6150" actId="20577"/>
        <pc:sldMkLst>
          <pc:docMk/>
          <pc:sldMk cId="3313124232" sldId="598"/>
        </pc:sldMkLst>
        <pc:spChg chg="add mod">
          <ac:chgData name="Davide Peron" userId="4283dd9ac44b2bcf" providerId="LiveId" clId="{B7299B0E-2412-48B0-A16C-EC160359CA69}" dt="2022-07-11T15:48:17.433" v="2486" actId="1076"/>
          <ac:spMkLst>
            <pc:docMk/>
            <pc:sldMk cId="3313124232" sldId="598"/>
            <ac:spMk id="7" creationId="{3A64F158-5013-1EBC-F214-58B15DD41E81}"/>
          </ac:spMkLst>
        </pc:spChg>
        <pc:spChg chg="add del mod">
          <ac:chgData name="Davide Peron" userId="4283dd9ac44b2bcf" providerId="LiveId" clId="{B7299B0E-2412-48B0-A16C-EC160359CA69}" dt="2022-07-11T15:47:55.248" v="2483"/>
          <ac:spMkLst>
            <pc:docMk/>
            <pc:sldMk cId="3313124232" sldId="598"/>
            <ac:spMk id="8" creationId="{2FE9F3DF-520D-3430-7B9B-1D54B08CDCE4}"/>
          </ac:spMkLst>
        </pc:spChg>
        <pc:spChg chg="add mod">
          <ac:chgData name="Davide Peron" userId="4283dd9ac44b2bcf" providerId="LiveId" clId="{B7299B0E-2412-48B0-A16C-EC160359CA69}" dt="2022-07-12T07:13:26.560" v="2962" actId="1076"/>
          <ac:spMkLst>
            <pc:docMk/>
            <pc:sldMk cId="3313124232" sldId="598"/>
            <ac:spMk id="8" creationId="{CB88651F-E323-E13B-7EDD-0CAC79CAA865}"/>
          </ac:spMkLst>
        </pc:spChg>
        <pc:spChg chg="add mod">
          <ac:chgData name="Davide Peron" userId="4283dd9ac44b2bcf" providerId="LiveId" clId="{B7299B0E-2412-48B0-A16C-EC160359CA69}" dt="2022-07-11T15:47:38.690" v="2470" actId="20577"/>
          <ac:spMkLst>
            <pc:docMk/>
            <pc:sldMk cId="3313124232" sldId="598"/>
            <ac:spMk id="9" creationId="{E9432257-BC04-1C37-9581-A4E978E3E128}"/>
          </ac:spMkLst>
        </pc:spChg>
        <pc:spChg chg="add mod">
          <ac:chgData name="Davide Peron" userId="4283dd9ac44b2bcf" providerId="LiveId" clId="{B7299B0E-2412-48B0-A16C-EC160359CA69}" dt="2022-07-14T19:08:45.699" v="6150" actId="20577"/>
          <ac:spMkLst>
            <pc:docMk/>
            <pc:sldMk cId="3313124232" sldId="598"/>
            <ac:spMk id="10" creationId="{177CD6D8-525D-653A-08ED-15579425CC09}"/>
          </ac:spMkLst>
        </pc:spChg>
        <pc:spChg chg="mod">
          <ac:chgData name="Davide Peron" userId="4283dd9ac44b2bcf" providerId="LiveId" clId="{B7299B0E-2412-48B0-A16C-EC160359CA69}" dt="2022-07-14T19:08:16.198" v="6136" actId="20577"/>
          <ac:spMkLst>
            <pc:docMk/>
            <pc:sldMk cId="3313124232" sldId="598"/>
            <ac:spMk id="5122" creationId="{DE90A531-3CAE-477D-B43A-910408CC4927}"/>
          </ac:spMkLst>
        </pc:spChg>
        <pc:picChg chg="add mod">
          <ac:chgData name="Davide Peron" userId="4283dd9ac44b2bcf" providerId="LiveId" clId="{B7299B0E-2412-48B0-A16C-EC160359CA69}" dt="2022-07-11T15:48:11.032" v="2485" actId="1076"/>
          <ac:picMkLst>
            <pc:docMk/>
            <pc:sldMk cId="3313124232" sldId="598"/>
            <ac:picMk id="4" creationId="{BBCE548F-ABA2-C66A-0DBC-0CEC70705900}"/>
          </ac:picMkLst>
        </pc:picChg>
        <pc:picChg chg="add mod">
          <ac:chgData name="Davide Peron" userId="4283dd9ac44b2bcf" providerId="LiveId" clId="{B7299B0E-2412-48B0-A16C-EC160359CA69}" dt="2022-07-13T08:18:09.004" v="6091" actId="1076"/>
          <ac:picMkLst>
            <pc:docMk/>
            <pc:sldMk cId="3313124232" sldId="598"/>
            <ac:picMk id="5" creationId="{BFDEF7B9-5F28-A421-4E15-7F07B0FE4ED7}"/>
          </ac:picMkLst>
        </pc:picChg>
        <pc:picChg chg="add mod">
          <ac:chgData name="Davide Peron" userId="4283dd9ac44b2bcf" providerId="LiveId" clId="{B7299B0E-2412-48B0-A16C-EC160359CA69}" dt="2022-07-11T15:47:48.957" v="2472" actId="1076"/>
          <ac:picMkLst>
            <pc:docMk/>
            <pc:sldMk cId="3313124232" sldId="598"/>
            <ac:picMk id="6" creationId="{9EA53EE4-F9EA-6947-AD05-15D22D732056}"/>
          </ac:picMkLst>
        </pc:picChg>
      </pc:sldChg>
      <pc:sldChg chg="modSp del modNotes">
        <pc:chgData name="Davide Peron" userId="4283dd9ac44b2bcf" providerId="LiveId" clId="{B7299B0E-2412-48B0-A16C-EC160359CA69}" dt="2022-07-11T12:45:07.604" v="10" actId="47"/>
        <pc:sldMkLst>
          <pc:docMk/>
          <pc:sldMk cId="4099070452" sldId="598"/>
        </pc:sldMkLst>
        <pc:spChg chg="mod">
          <ac:chgData name="Davide Peron" userId="4283dd9ac44b2bcf" providerId="LiveId" clId="{B7299B0E-2412-48B0-A16C-EC160359CA69}" dt="2022-07-11T12:44:16.429" v="0"/>
          <ac:spMkLst>
            <pc:docMk/>
            <pc:sldMk cId="4099070452" sldId="598"/>
            <ac:spMk id="2" creationId="{50F2D04C-175E-4EF0-8548-B292A9DED667}"/>
          </ac:spMkLst>
        </pc:spChg>
        <pc:spChg chg="mod">
          <ac:chgData name="Davide Peron" userId="4283dd9ac44b2bcf" providerId="LiveId" clId="{B7299B0E-2412-48B0-A16C-EC160359CA69}" dt="2022-07-11T12:44:16.429" v="0"/>
          <ac:spMkLst>
            <pc:docMk/>
            <pc:sldMk cId="4099070452" sldId="598"/>
            <ac:spMk id="5122" creationId="{DE90A531-3CAE-477D-B43A-910408CC4927}"/>
          </ac:spMkLst>
        </pc:spChg>
        <pc:spChg chg="mod">
          <ac:chgData name="Davide Peron" userId="4283dd9ac44b2bcf" providerId="LiveId" clId="{B7299B0E-2412-48B0-A16C-EC160359CA69}" dt="2022-07-11T12:44:16.429" v="0"/>
          <ac:spMkLst>
            <pc:docMk/>
            <pc:sldMk cId="4099070452" sldId="598"/>
            <ac:spMk id="5124" creationId="{E0F28033-D7A9-4782-AA3A-5B9B00F8C804}"/>
          </ac:spMkLst>
        </pc:spChg>
        <pc:picChg chg="mod">
          <ac:chgData name="Davide Peron" userId="4283dd9ac44b2bcf" providerId="LiveId" clId="{B7299B0E-2412-48B0-A16C-EC160359CA69}" dt="2022-07-11T12:44:16.429" v="0"/>
          <ac:picMkLst>
            <pc:docMk/>
            <pc:sldMk cId="4099070452" sldId="598"/>
            <ac:picMk id="3" creationId="{AEF4C39A-5C73-458C-8F23-0878FE788420}"/>
          </ac:picMkLst>
        </pc:picChg>
        <pc:picChg chg="mod">
          <ac:chgData name="Davide Peron" userId="4283dd9ac44b2bcf" providerId="LiveId" clId="{B7299B0E-2412-48B0-A16C-EC160359CA69}" dt="2022-07-11T12:44:16.429" v="0"/>
          <ac:picMkLst>
            <pc:docMk/>
            <pc:sldMk cId="4099070452" sldId="598"/>
            <ac:picMk id="5" creationId="{1B9CBFC7-F424-4101-91D5-618703686998}"/>
          </ac:picMkLst>
        </pc:picChg>
      </pc:sldChg>
      <pc:sldChg chg="addSp modSp add mod modNotes">
        <pc:chgData name="Davide Peron" userId="4283dd9ac44b2bcf" providerId="LiveId" clId="{B7299B0E-2412-48B0-A16C-EC160359CA69}" dt="2022-07-14T19:10:32.543" v="6179" actId="6549"/>
        <pc:sldMkLst>
          <pc:docMk/>
          <pc:sldMk cId="685373054" sldId="599"/>
        </pc:sldMkLst>
        <pc:spChg chg="add mod">
          <ac:chgData name="Davide Peron" userId="4283dd9ac44b2bcf" providerId="LiveId" clId="{B7299B0E-2412-48B0-A16C-EC160359CA69}" dt="2022-07-14T19:09:45.884" v="6159" actId="20577"/>
          <ac:spMkLst>
            <pc:docMk/>
            <pc:sldMk cId="685373054" sldId="599"/>
            <ac:spMk id="2" creationId="{F107DADB-AD8A-948A-393A-3C7869AD7922}"/>
          </ac:spMkLst>
        </pc:spChg>
        <pc:spChg chg="add mod">
          <ac:chgData name="Davide Peron" userId="4283dd9ac44b2bcf" providerId="LiveId" clId="{B7299B0E-2412-48B0-A16C-EC160359CA69}" dt="2022-07-13T08:12:38.423" v="5742"/>
          <ac:spMkLst>
            <pc:docMk/>
            <pc:sldMk cId="685373054" sldId="599"/>
            <ac:spMk id="9" creationId="{5918175E-FE2D-4065-2EBC-B3EE0990F075}"/>
          </ac:spMkLst>
        </pc:spChg>
        <pc:spChg chg="add mod">
          <ac:chgData name="Davide Peron" userId="4283dd9ac44b2bcf" providerId="LiveId" clId="{B7299B0E-2412-48B0-A16C-EC160359CA69}" dt="2022-07-14T19:10:32.543" v="6179" actId="6549"/>
          <ac:spMkLst>
            <pc:docMk/>
            <pc:sldMk cId="685373054" sldId="599"/>
            <ac:spMk id="10" creationId="{25549858-54B9-3785-D4C5-CC45ACB923C4}"/>
          </ac:spMkLst>
        </pc:spChg>
        <pc:spChg chg="mod">
          <ac:chgData name="Davide Peron" userId="4283dd9ac44b2bcf" providerId="LiveId" clId="{B7299B0E-2412-48B0-A16C-EC160359CA69}" dt="2022-07-13T07:59:10.284" v="5079" actId="207"/>
          <ac:spMkLst>
            <pc:docMk/>
            <pc:sldMk cId="685373054" sldId="599"/>
            <ac:spMk id="5122" creationId="{DE90A531-3CAE-477D-B43A-910408CC4927}"/>
          </ac:spMkLst>
        </pc:spChg>
        <pc:picChg chg="add mod">
          <ac:chgData name="Davide Peron" userId="4283dd9ac44b2bcf" providerId="LiveId" clId="{B7299B0E-2412-48B0-A16C-EC160359CA69}" dt="2022-07-13T08:12:29.090" v="5739" actId="1076"/>
          <ac:picMkLst>
            <pc:docMk/>
            <pc:sldMk cId="685373054" sldId="599"/>
            <ac:picMk id="4" creationId="{2A29A582-E599-7214-4ECE-DAE65B07EFB5}"/>
          </ac:picMkLst>
        </pc:picChg>
        <pc:picChg chg="add mod">
          <ac:chgData name="Davide Peron" userId="4283dd9ac44b2bcf" providerId="LiveId" clId="{B7299B0E-2412-48B0-A16C-EC160359CA69}" dt="2022-07-13T08:09:03.123" v="5473" actId="1076"/>
          <ac:picMkLst>
            <pc:docMk/>
            <pc:sldMk cId="685373054" sldId="599"/>
            <ac:picMk id="6" creationId="{8E633C79-4A16-6D4B-36A8-A557BE5F39E3}"/>
          </ac:picMkLst>
        </pc:picChg>
        <pc:picChg chg="add mod">
          <ac:chgData name="Davide Peron" userId="4283dd9ac44b2bcf" providerId="LiveId" clId="{B7299B0E-2412-48B0-A16C-EC160359CA69}" dt="2022-07-13T08:09:39.706" v="5478" actId="1076"/>
          <ac:picMkLst>
            <pc:docMk/>
            <pc:sldMk cId="685373054" sldId="599"/>
            <ac:picMk id="8" creationId="{9359D387-B7F0-6F6A-1AED-13DC0769B32C}"/>
          </ac:picMkLst>
        </pc:picChg>
        <pc:picChg chg="add mod">
          <ac:chgData name="Davide Peron" userId="4283dd9ac44b2bcf" providerId="LiveId" clId="{B7299B0E-2412-48B0-A16C-EC160359CA69}" dt="2022-07-13T08:14:13.011" v="5875" actId="1076"/>
          <ac:picMkLst>
            <pc:docMk/>
            <pc:sldMk cId="685373054" sldId="599"/>
            <ac:picMk id="12" creationId="{624C1249-DCE9-5F62-A998-5243DD64BC60}"/>
          </ac:picMkLst>
        </pc:picChg>
        <pc:picChg chg="add mod">
          <ac:chgData name="Davide Peron" userId="4283dd9ac44b2bcf" providerId="LiveId" clId="{B7299B0E-2412-48B0-A16C-EC160359CA69}" dt="2022-07-13T08:14:45.380" v="5882" actId="1076"/>
          <ac:picMkLst>
            <pc:docMk/>
            <pc:sldMk cId="685373054" sldId="599"/>
            <ac:picMk id="14" creationId="{4CCF7539-0BE5-5568-D088-A1C6FA377518}"/>
          </ac:picMkLst>
        </pc:picChg>
      </pc:sldChg>
      <pc:sldChg chg="addSp modSp add mod modNotes">
        <pc:chgData name="Davide Peron" userId="4283dd9ac44b2bcf" providerId="LiveId" clId="{B7299B0E-2412-48B0-A16C-EC160359CA69}" dt="2022-07-14T18:58:59.877" v="6093"/>
        <pc:sldMkLst>
          <pc:docMk/>
          <pc:sldMk cId="2166485231" sldId="600"/>
        </pc:sldMkLst>
        <pc:spChg chg="add mod">
          <ac:chgData name="Davide Peron" userId="4283dd9ac44b2bcf" providerId="LiveId" clId="{B7299B0E-2412-48B0-A16C-EC160359CA69}" dt="2022-07-13T08:17:35.300" v="6086" actId="114"/>
          <ac:spMkLst>
            <pc:docMk/>
            <pc:sldMk cId="2166485231" sldId="600"/>
            <ac:spMk id="2" creationId="{B486F41A-02CA-4066-CBB6-C0DF8C5B3D74}"/>
          </ac:spMkLst>
        </pc:spChg>
        <pc:spChg chg="mod">
          <ac:chgData name="Davide Peron" userId="4283dd9ac44b2bcf" providerId="LiveId" clId="{B7299B0E-2412-48B0-A16C-EC160359CA69}" dt="2022-07-13T07:59:15.983" v="5080" actId="207"/>
          <ac:spMkLst>
            <pc:docMk/>
            <pc:sldMk cId="2166485231" sldId="600"/>
            <ac:spMk id="5122" creationId="{DE90A531-3CAE-477D-B43A-910408CC4927}"/>
          </ac:spMkLst>
        </pc:spChg>
        <pc:picChg chg="add mod">
          <ac:chgData name="Davide Peron" userId="4283dd9ac44b2bcf" providerId="LiveId" clId="{B7299B0E-2412-48B0-A16C-EC160359CA69}" dt="2022-07-13T08:16:01.285" v="5883" actId="1076"/>
          <ac:picMkLst>
            <pc:docMk/>
            <pc:sldMk cId="2166485231" sldId="600"/>
            <ac:picMk id="4" creationId="{D1893DA1-FC38-6D84-A3EE-F156F6BCE925}"/>
          </ac:picMkLst>
        </pc:picChg>
      </pc:sldChg>
      <pc:sldChg chg="modSp del modNotes">
        <pc:chgData name="Davide Peron" userId="4283dd9ac44b2bcf" providerId="LiveId" clId="{B7299B0E-2412-48B0-A16C-EC160359CA69}" dt="2022-07-11T12:45:07.604" v="10" actId="47"/>
        <pc:sldMkLst>
          <pc:docMk/>
          <pc:sldMk cId="2179057876" sldId="600"/>
        </pc:sldMkLst>
        <pc:spChg chg="mod">
          <ac:chgData name="Davide Peron" userId="4283dd9ac44b2bcf" providerId="LiveId" clId="{B7299B0E-2412-48B0-A16C-EC160359CA69}" dt="2022-07-11T12:44:16.429" v="0"/>
          <ac:spMkLst>
            <pc:docMk/>
            <pc:sldMk cId="2179057876" sldId="600"/>
            <ac:spMk id="6" creationId="{9AD37764-619E-403E-974E-042730B339D4}"/>
          </ac:spMkLst>
        </pc:spChg>
        <pc:spChg chg="mod">
          <ac:chgData name="Davide Peron" userId="4283dd9ac44b2bcf" providerId="LiveId" clId="{B7299B0E-2412-48B0-A16C-EC160359CA69}" dt="2022-07-11T12:44:16.429" v="0"/>
          <ac:spMkLst>
            <pc:docMk/>
            <pc:sldMk cId="2179057876" sldId="600"/>
            <ac:spMk id="8" creationId="{03582BF5-AC46-4743-890C-7FD8B42D27F9}"/>
          </ac:spMkLst>
        </pc:spChg>
        <pc:spChg chg="mod">
          <ac:chgData name="Davide Peron" userId="4283dd9ac44b2bcf" providerId="LiveId" clId="{B7299B0E-2412-48B0-A16C-EC160359CA69}" dt="2022-07-11T12:44:16.429" v="0"/>
          <ac:spMkLst>
            <pc:docMk/>
            <pc:sldMk cId="2179057876" sldId="600"/>
            <ac:spMk id="5122" creationId="{DE90A531-3CAE-477D-B43A-910408CC4927}"/>
          </ac:spMkLst>
        </pc:spChg>
        <pc:spChg chg="mod">
          <ac:chgData name="Davide Peron" userId="4283dd9ac44b2bcf" providerId="LiveId" clId="{B7299B0E-2412-48B0-A16C-EC160359CA69}" dt="2022-07-11T12:44:16.429" v="0"/>
          <ac:spMkLst>
            <pc:docMk/>
            <pc:sldMk cId="2179057876" sldId="600"/>
            <ac:spMk id="5123" creationId="{9CE584F2-898F-4AFB-BC2F-93C3029656DC}"/>
          </ac:spMkLst>
        </pc:spChg>
        <pc:spChg chg="mod">
          <ac:chgData name="Davide Peron" userId="4283dd9ac44b2bcf" providerId="LiveId" clId="{B7299B0E-2412-48B0-A16C-EC160359CA69}" dt="2022-07-11T12:44:16.429" v="0"/>
          <ac:spMkLst>
            <pc:docMk/>
            <pc:sldMk cId="2179057876" sldId="600"/>
            <ac:spMk id="5124" creationId="{E0F28033-D7A9-4782-AA3A-5B9B00F8C804}"/>
          </ac:spMkLst>
        </pc:spChg>
        <pc:picChg chg="mod">
          <ac:chgData name="Davide Peron" userId="4283dd9ac44b2bcf" providerId="LiveId" clId="{B7299B0E-2412-48B0-A16C-EC160359CA69}" dt="2022-07-11T12:44:16.429" v="0"/>
          <ac:picMkLst>
            <pc:docMk/>
            <pc:sldMk cId="2179057876" sldId="600"/>
            <ac:picMk id="3" creationId="{AEF4C39A-5C73-458C-8F23-0878FE788420}"/>
          </ac:picMkLst>
        </pc:picChg>
        <pc:picChg chg="mod">
          <ac:chgData name="Davide Peron" userId="4283dd9ac44b2bcf" providerId="LiveId" clId="{B7299B0E-2412-48B0-A16C-EC160359CA69}" dt="2022-07-11T12:44:16.429" v="0"/>
          <ac:picMkLst>
            <pc:docMk/>
            <pc:sldMk cId="2179057876" sldId="600"/>
            <ac:picMk id="7" creationId="{15A44F55-B651-4871-ACEB-727A51597DF6}"/>
          </ac:picMkLst>
        </pc:picChg>
      </pc:sldChg>
      <pc:sldChg chg="addSp modSp add mod modNotes">
        <pc:chgData name="Davide Peron" userId="4283dd9ac44b2bcf" providerId="LiveId" clId="{B7299B0E-2412-48B0-A16C-EC160359CA69}" dt="2022-07-14T19:12:31.687" v="6183" actId="20577"/>
        <pc:sldMkLst>
          <pc:docMk/>
          <pc:sldMk cId="2098682103" sldId="601"/>
        </pc:sldMkLst>
        <pc:spChg chg="add mod">
          <ac:chgData name="Davide Peron" userId="4283dd9ac44b2bcf" providerId="LiveId" clId="{B7299B0E-2412-48B0-A16C-EC160359CA69}" dt="2022-07-12T09:54:08.182" v="5054" actId="20577"/>
          <ac:spMkLst>
            <pc:docMk/>
            <pc:sldMk cId="2098682103" sldId="601"/>
            <ac:spMk id="2" creationId="{FC8AD12E-A8D2-8582-4617-FA9E5A6D89BC}"/>
          </ac:spMkLst>
        </pc:spChg>
        <pc:spChg chg="add mod">
          <ac:chgData name="Davide Peron" userId="4283dd9ac44b2bcf" providerId="LiveId" clId="{B7299B0E-2412-48B0-A16C-EC160359CA69}" dt="2022-07-12T09:50:35.409" v="5023" actId="1076"/>
          <ac:spMkLst>
            <pc:docMk/>
            <pc:sldMk cId="2098682103" sldId="601"/>
            <ac:spMk id="5" creationId="{279CFEC6-9E35-C746-AEA5-3F3DC0A66E16}"/>
          </ac:spMkLst>
        </pc:spChg>
        <pc:spChg chg="add mod">
          <ac:chgData name="Davide Peron" userId="4283dd9ac44b2bcf" providerId="LiveId" clId="{B7299B0E-2412-48B0-A16C-EC160359CA69}" dt="2022-07-14T19:12:31.687" v="6183" actId="20577"/>
          <ac:spMkLst>
            <pc:docMk/>
            <pc:sldMk cId="2098682103" sldId="601"/>
            <ac:spMk id="8" creationId="{6FEDB9F8-0F04-AB03-7DE8-401331F65B1A}"/>
          </ac:spMkLst>
        </pc:spChg>
        <pc:spChg chg="mod">
          <ac:chgData name="Davide Peron" userId="4283dd9ac44b2bcf" providerId="LiveId" clId="{B7299B0E-2412-48B0-A16C-EC160359CA69}" dt="2022-07-13T07:59:21.428" v="5081" actId="207"/>
          <ac:spMkLst>
            <pc:docMk/>
            <pc:sldMk cId="2098682103" sldId="601"/>
            <ac:spMk id="5122" creationId="{DE90A531-3CAE-477D-B43A-910408CC4927}"/>
          </ac:spMkLst>
        </pc:spChg>
        <pc:picChg chg="add mod">
          <ac:chgData name="Davide Peron" userId="4283dd9ac44b2bcf" providerId="LiveId" clId="{B7299B0E-2412-48B0-A16C-EC160359CA69}" dt="2022-07-12T09:50:23.872" v="5022" actId="1076"/>
          <ac:picMkLst>
            <pc:docMk/>
            <pc:sldMk cId="2098682103" sldId="601"/>
            <ac:picMk id="4" creationId="{3181F791-7A7A-84F2-CB6A-AADFDB298EB5}"/>
          </ac:picMkLst>
        </pc:picChg>
        <pc:picChg chg="add mod">
          <ac:chgData name="Davide Peron" userId="4283dd9ac44b2bcf" providerId="LiveId" clId="{B7299B0E-2412-48B0-A16C-EC160359CA69}" dt="2022-07-11T15:02:13.970" v="2277" actId="1076"/>
          <ac:picMkLst>
            <pc:docMk/>
            <pc:sldMk cId="2098682103" sldId="601"/>
            <ac:picMk id="6" creationId="{FA0B6936-3634-F3F3-9B36-DFC93973A37E}"/>
          </ac:picMkLst>
        </pc:picChg>
      </pc:sldChg>
      <pc:sldChg chg="addSp modSp add mod modNotes">
        <pc:chgData name="Davide Peron" userId="4283dd9ac44b2bcf" providerId="LiveId" clId="{B7299B0E-2412-48B0-A16C-EC160359CA69}" dt="2022-07-14T19:15:25.942" v="6201" actId="313"/>
        <pc:sldMkLst>
          <pc:docMk/>
          <pc:sldMk cId="565091683" sldId="602"/>
        </pc:sldMkLst>
        <pc:spChg chg="add mod">
          <ac:chgData name="Davide Peron" userId="4283dd9ac44b2bcf" providerId="LiveId" clId="{B7299B0E-2412-48B0-A16C-EC160359CA69}" dt="2022-07-14T19:12:59.541" v="6184" actId="20577"/>
          <ac:spMkLst>
            <pc:docMk/>
            <pc:sldMk cId="565091683" sldId="602"/>
            <ac:spMk id="7" creationId="{002D5A3C-7D23-57A9-86D4-9C7A08090567}"/>
          </ac:spMkLst>
        </pc:spChg>
        <pc:spChg chg="add mod">
          <ac:chgData name="Davide Peron" userId="4283dd9ac44b2bcf" providerId="LiveId" clId="{B7299B0E-2412-48B0-A16C-EC160359CA69}" dt="2022-07-14T19:15:25.942" v="6201" actId="313"/>
          <ac:spMkLst>
            <pc:docMk/>
            <pc:sldMk cId="565091683" sldId="602"/>
            <ac:spMk id="8" creationId="{0021B0E0-FE87-4539-B2E3-D4F729C0059F}"/>
          </ac:spMkLst>
        </pc:spChg>
        <pc:spChg chg="mod">
          <ac:chgData name="Davide Peron" userId="4283dd9ac44b2bcf" providerId="LiveId" clId="{B7299B0E-2412-48B0-A16C-EC160359CA69}" dt="2022-07-13T07:59:26.086" v="5082" actId="207"/>
          <ac:spMkLst>
            <pc:docMk/>
            <pc:sldMk cId="565091683" sldId="602"/>
            <ac:spMk id="5122" creationId="{DE90A531-3CAE-477D-B43A-910408CC4927}"/>
          </ac:spMkLst>
        </pc:spChg>
        <pc:picChg chg="add mod">
          <ac:chgData name="Davide Peron" userId="4283dd9ac44b2bcf" providerId="LiveId" clId="{B7299B0E-2412-48B0-A16C-EC160359CA69}" dt="2022-07-11T15:02:26.459" v="2279" actId="14100"/>
          <ac:picMkLst>
            <pc:docMk/>
            <pc:sldMk cId="565091683" sldId="602"/>
            <ac:picMk id="4" creationId="{3B4EAF77-2E9A-4D9E-9EE0-D7A8AE3CCB54}"/>
          </ac:picMkLst>
        </pc:picChg>
        <pc:picChg chg="add mod">
          <ac:chgData name="Davide Peron" userId="4283dd9ac44b2bcf" providerId="LiveId" clId="{B7299B0E-2412-48B0-A16C-EC160359CA69}" dt="2022-07-11T15:02:34.488" v="2281" actId="1076"/>
          <ac:picMkLst>
            <pc:docMk/>
            <pc:sldMk cId="565091683" sldId="602"/>
            <ac:picMk id="6" creationId="{F91B1DAA-ADE3-3425-1E3F-AF71FBE1C323}"/>
          </ac:picMkLst>
        </pc:picChg>
      </pc:sldChg>
      <pc:sldChg chg="modSp del modNotes">
        <pc:chgData name="Davide Peron" userId="4283dd9ac44b2bcf" providerId="LiveId" clId="{B7299B0E-2412-48B0-A16C-EC160359CA69}" dt="2022-07-11T12:45:07.604" v="10" actId="47"/>
        <pc:sldMkLst>
          <pc:docMk/>
          <pc:sldMk cId="2459170787" sldId="602"/>
        </pc:sldMkLst>
        <pc:spChg chg="mod">
          <ac:chgData name="Davide Peron" userId="4283dd9ac44b2bcf" providerId="LiveId" clId="{B7299B0E-2412-48B0-A16C-EC160359CA69}" dt="2022-07-11T12:44:16.429" v="0"/>
          <ac:spMkLst>
            <pc:docMk/>
            <pc:sldMk cId="2459170787" sldId="602"/>
            <ac:spMk id="6" creationId="{D1419C7B-206C-435C-8332-9988DA6D5090}"/>
          </ac:spMkLst>
        </pc:spChg>
        <pc:spChg chg="mod">
          <ac:chgData name="Davide Peron" userId="4283dd9ac44b2bcf" providerId="LiveId" clId="{B7299B0E-2412-48B0-A16C-EC160359CA69}" dt="2022-07-11T12:44:16.429" v="0"/>
          <ac:spMkLst>
            <pc:docMk/>
            <pc:sldMk cId="2459170787" sldId="602"/>
            <ac:spMk id="7" creationId="{4FE0ACEA-4844-47D3-AD5C-9AA15A18C300}"/>
          </ac:spMkLst>
        </pc:spChg>
        <pc:spChg chg="mod">
          <ac:chgData name="Davide Peron" userId="4283dd9ac44b2bcf" providerId="LiveId" clId="{B7299B0E-2412-48B0-A16C-EC160359CA69}" dt="2022-07-11T12:44:16.429" v="0"/>
          <ac:spMkLst>
            <pc:docMk/>
            <pc:sldMk cId="2459170787" sldId="602"/>
            <ac:spMk id="13" creationId="{BF80F800-F9BB-4945-8418-899382CD125C}"/>
          </ac:spMkLst>
        </pc:spChg>
        <pc:spChg chg="mod">
          <ac:chgData name="Davide Peron" userId="4283dd9ac44b2bcf" providerId="LiveId" clId="{B7299B0E-2412-48B0-A16C-EC160359CA69}" dt="2022-07-11T12:44:16.429" v="0"/>
          <ac:spMkLst>
            <pc:docMk/>
            <pc:sldMk cId="2459170787" sldId="602"/>
            <ac:spMk id="17" creationId="{A1B904CD-85ED-49AF-AC8C-A267E5BD5596}"/>
          </ac:spMkLst>
        </pc:spChg>
        <pc:spChg chg="mod">
          <ac:chgData name="Davide Peron" userId="4283dd9ac44b2bcf" providerId="LiveId" clId="{B7299B0E-2412-48B0-A16C-EC160359CA69}" dt="2022-07-11T12:44:16.429" v="0"/>
          <ac:spMkLst>
            <pc:docMk/>
            <pc:sldMk cId="2459170787" sldId="602"/>
            <ac:spMk id="5122" creationId="{DE90A531-3CAE-477D-B43A-910408CC4927}"/>
          </ac:spMkLst>
        </pc:spChg>
        <pc:spChg chg="mod">
          <ac:chgData name="Davide Peron" userId="4283dd9ac44b2bcf" providerId="LiveId" clId="{B7299B0E-2412-48B0-A16C-EC160359CA69}" dt="2022-07-11T12:44:16.429" v="0"/>
          <ac:spMkLst>
            <pc:docMk/>
            <pc:sldMk cId="2459170787" sldId="602"/>
            <ac:spMk id="5123" creationId="{9CE584F2-898F-4AFB-BC2F-93C3029656DC}"/>
          </ac:spMkLst>
        </pc:spChg>
        <pc:spChg chg="mod">
          <ac:chgData name="Davide Peron" userId="4283dd9ac44b2bcf" providerId="LiveId" clId="{B7299B0E-2412-48B0-A16C-EC160359CA69}" dt="2022-07-11T12:44:16.429" v="0"/>
          <ac:spMkLst>
            <pc:docMk/>
            <pc:sldMk cId="2459170787" sldId="602"/>
            <ac:spMk id="5124" creationId="{E0F28033-D7A9-4782-AA3A-5B9B00F8C804}"/>
          </ac:spMkLst>
        </pc:spChg>
        <pc:picChg chg="mod">
          <ac:chgData name="Davide Peron" userId="4283dd9ac44b2bcf" providerId="LiveId" clId="{B7299B0E-2412-48B0-A16C-EC160359CA69}" dt="2022-07-11T12:44:16.429" v="0"/>
          <ac:picMkLst>
            <pc:docMk/>
            <pc:sldMk cId="2459170787" sldId="602"/>
            <ac:picMk id="3" creationId="{AEF4C39A-5C73-458C-8F23-0878FE788420}"/>
          </ac:picMkLst>
        </pc:picChg>
        <pc:picChg chg="mod">
          <ac:chgData name="Davide Peron" userId="4283dd9ac44b2bcf" providerId="LiveId" clId="{B7299B0E-2412-48B0-A16C-EC160359CA69}" dt="2022-07-11T12:44:16.429" v="0"/>
          <ac:picMkLst>
            <pc:docMk/>
            <pc:sldMk cId="2459170787" sldId="602"/>
            <ac:picMk id="4" creationId="{AB4BB857-9D4B-49EF-8FB1-ED71841D85D6}"/>
          </ac:picMkLst>
        </pc:picChg>
      </pc:sldChg>
      <pc:sldChg chg="addSp modSp add mod modNotes">
        <pc:chgData name="Davide Peron" userId="4283dd9ac44b2bcf" providerId="LiveId" clId="{B7299B0E-2412-48B0-A16C-EC160359CA69}" dt="2022-07-14T18:58:59.877" v="6093"/>
        <pc:sldMkLst>
          <pc:docMk/>
          <pc:sldMk cId="3866672824" sldId="603"/>
        </pc:sldMkLst>
        <pc:spChg chg="add mod">
          <ac:chgData name="Davide Peron" userId="4283dd9ac44b2bcf" providerId="LiveId" clId="{B7299B0E-2412-48B0-A16C-EC160359CA69}" dt="2022-07-12T09:54:40.384" v="5064" actId="20577"/>
          <ac:spMkLst>
            <pc:docMk/>
            <pc:sldMk cId="3866672824" sldId="603"/>
            <ac:spMk id="7" creationId="{7AD88C7F-EFC3-469D-C8B5-11583723FBD9}"/>
          </ac:spMkLst>
        </pc:spChg>
        <pc:spChg chg="add mod">
          <ac:chgData name="Davide Peron" userId="4283dd9ac44b2bcf" providerId="LiveId" clId="{B7299B0E-2412-48B0-A16C-EC160359CA69}" dt="2022-07-12T09:54:47.006" v="5067" actId="20577"/>
          <ac:spMkLst>
            <pc:docMk/>
            <pc:sldMk cId="3866672824" sldId="603"/>
            <ac:spMk id="8" creationId="{EBDB68D5-D342-EAE7-945A-C5945D52AB50}"/>
          </ac:spMkLst>
        </pc:spChg>
        <pc:spChg chg="mod">
          <ac:chgData name="Davide Peron" userId="4283dd9ac44b2bcf" providerId="LiveId" clId="{B7299B0E-2412-48B0-A16C-EC160359CA69}" dt="2022-07-13T07:59:31.454" v="5083" actId="207"/>
          <ac:spMkLst>
            <pc:docMk/>
            <pc:sldMk cId="3866672824" sldId="603"/>
            <ac:spMk id="5122" creationId="{DE90A531-3CAE-477D-B43A-910408CC4927}"/>
          </ac:spMkLst>
        </pc:spChg>
        <pc:picChg chg="add mod">
          <ac:chgData name="Davide Peron" userId="4283dd9ac44b2bcf" providerId="LiveId" clId="{B7299B0E-2412-48B0-A16C-EC160359CA69}" dt="2022-07-11T15:03:16.635" v="2285" actId="1076"/>
          <ac:picMkLst>
            <pc:docMk/>
            <pc:sldMk cId="3866672824" sldId="603"/>
            <ac:picMk id="4" creationId="{D5494940-6BDD-FAFA-E8FF-8537D629FF91}"/>
          </ac:picMkLst>
        </pc:picChg>
        <pc:picChg chg="add mod">
          <ac:chgData name="Davide Peron" userId="4283dd9ac44b2bcf" providerId="LiveId" clId="{B7299B0E-2412-48B0-A16C-EC160359CA69}" dt="2022-07-11T15:03:45.643" v="2288" actId="1076"/>
          <ac:picMkLst>
            <pc:docMk/>
            <pc:sldMk cId="3866672824" sldId="603"/>
            <ac:picMk id="6" creationId="{F6CB2D40-09E1-F379-95E5-0AA535F1314C}"/>
          </ac:picMkLst>
        </pc:picChg>
      </pc:sldChg>
      <pc:sldChg chg="modSp del modNotes">
        <pc:chgData name="Davide Peron" userId="4283dd9ac44b2bcf" providerId="LiveId" clId="{B7299B0E-2412-48B0-A16C-EC160359CA69}" dt="2022-07-11T12:45:07.604" v="10" actId="47"/>
        <pc:sldMkLst>
          <pc:docMk/>
          <pc:sldMk cId="4198234154" sldId="603"/>
        </pc:sldMkLst>
        <pc:spChg chg="mod">
          <ac:chgData name="Davide Peron" userId="4283dd9ac44b2bcf" providerId="LiveId" clId="{B7299B0E-2412-48B0-A16C-EC160359CA69}" dt="2022-07-11T12:44:16.429" v="0"/>
          <ac:spMkLst>
            <pc:docMk/>
            <pc:sldMk cId="4198234154" sldId="603"/>
            <ac:spMk id="2" creationId="{39719656-2573-44F8-B23C-5E5E2CF8B31C}"/>
          </ac:spMkLst>
        </pc:spChg>
        <pc:spChg chg="mod">
          <ac:chgData name="Davide Peron" userId="4283dd9ac44b2bcf" providerId="LiveId" clId="{B7299B0E-2412-48B0-A16C-EC160359CA69}" dt="2022-07-11T12:44:16.429" v="0"/>
          <ac:spMkLst>
            <pc:docMk/>
            <pc:sldMk cId="4198234154" sldId="603"/>
            <ac:spMk id="7" creationId="{BB960C58-3BBA-4091-9D7E-88083C203111}"/>
          </ac:spMkLst>
        </pc:spChg>
        <pc:spChg chg="mod">
          <ac:chgData name="Davide Peron" userId="4283dd9ac44b2bcf" providerId="LiveId" clId="{B7299B0E-2412-48B0-A16C-EC160359CA69}" dt="2022-07-11T12:44:16.429" v="0"/>
          <ac:spMkLst>
            <pc:docMk/>
            <pc:sldMk cId="4198234154" sldId="603"/>
            <ac:spMk id="5122" creationId="{DE90A531-3CAE-477D-B43A-910408CC4927}"/>
          </ac:spMkLst>
        </pc:spChg>
        <pc:spChg chg="mod">
          <ac:chgData name="Davide Peron" userId="4283dd9ac44b2bcf" providerId="LiveId" clId="{B7299B0E-2412-48B0-A16C-EC160359CA69}" dt="2022-07-11T12:44:16.429" v="0"/>
          <ac:spMkLst>
            <pc:docMk/>
            <pc:sldMk cId="4198234154" sldId="603"/>
            <ac:spMk id="5123" creationId="{9CE584F2-898F-4AFB-BC2F-93C3029656DC}"/>
          </ac:spMkLst>
        </pc:spChg>
        <pc:spChg chg="mod">
          <ac:chgData name="Davide Peron" userId="4283dd9ac44b2bcf" providerId="LiveId" clId="{B7299B0E-2412-48B0-A16C-EC160359CA69}" dt="2022-07-11T12:44:16.429" v="0"/>
          <ac:spMkLst>
            <pc:docMk/>
            <pc:sldMk cId="4198234154" sldId="603"/>
            <ac:spMk id="5124" creationId="{E0F28033-D7A9-4782-AA3A-5B9B00F8C804}"/>
          </ac:spMkLst>
        </pc:spChg>
        <pc:picChg chg="mod">
          <ac:chgData name="Davide Peron" userId="4283dd9ac44b2bcf" providerId="LiveId" clId="{B7299B0E-2412-48B0-A16C-EC160359CA69}" dt="2022-07-11T12:44:16.429" v="0"/>
          <ac:picMkLst>
            <pc:docMk/>
            <pc:sldMk cId="4198234154" sldId="603"/>
            <ac:picMk id="3" creationId="{AEF4C39A-5C73-458C-8F23-0878FE788420}"/>
          </ac:picMkLst>
        </pc:picChg>
        <pc:picChg chg="mod">
          <ac:chgData name="Davide Peron" userId="4283dd9ac44b2bcf" providerId="LiveId" clId="{B7299B0E-2412-48B0-A16C-EC160359CA69}" dt="2022-07-11T12:44:16.429" v="0"/>
          <ac:picMkLst>
            <pc:docMk/>
            <pc:sldMk cId="4198234154" sldId="603"/>
            <ac:picMk id="6" creationId="{11605F90-F2D1-4819-A0EA-98CE3292B066}"/>
          </ac:picMkLst>
        </pc:picChg>
      </pc:sldChg>
      <pc:sldChg chg="addSp modSp add mod modNotes">
        <pc:chgData name="Davide Peron" userId="4283dd9ac44b2bcf" providerId="LiveId" clId="{B7299B0E-2412-48B0-A16C-EC160359CA69}" dt="2022-07-14T18:58:59.877" v="6093"/>
        <pc:sldMkLst>
          <pc:docMk/>
          <pc:sldMk cId="108832861" sldId="604"/>
        </pc:sldMkLst>
        <pc:spChg chg="add mod">
          <ac:chgData name="Davide Peron" userId="4283dd9ac44b2bcf" providerId="LiveId" clId="{B7299B0E-2412-48B0-A16C-EC160359CA69}" dt="2022-07-12T09:51:22.030" v="5029" actId="1076"/>
          <ac:spMkLst>
            <pc:docMk/>
            <pc:sldMk cId="108832861" sldId="604"/>
            <ac:spMk id="7" creationId="{23EFF0B0-AED0-B269-9FEA-258C5FFCB32D}"/>
          </ac:spMkLst>
        </pc:spChg>
        <pc:spChg chg="add mod">
          <ac:chgData name="Davide Peron" userId="4283dd9ac44b2bcf" providerId="LiveId" clId="{B7299B0E-2412-48B0-A16C-EC160359CA69}" dt="2022-07-12T09:51:28.401" v="5030" actId="1076"/>
          <ac:spMkLst>
            <pc:docMk/>
            <pc:sldMk cId="108832861" sldId="604"/>
            <ac:spMk id="8" creationId="{CCD48B1B-26FE-A9B4-4E10-406212858264}"/>
          </ac:spMkLst>
        </pc:spChg>
        <pc:spChg chg="mod">
          <ac:chgData name="Davide Peron" userId="4283dd9ac44b2bcf" providerId="LiveId" clId="{B7299B0E-2412-48B0-A16C-EC160359CA69}" dt="2022-07-13T07:59:56.738" v="5087" actId="207"/>
          <ac:spMkLst>
            <pc:docMk/>
            <pc:sldMk cId="108832861" sldId="604"/>
            <ac:spMk id="5122" creationId="{DE90A531-3CAE-477D-B43A-910408CC4927}"/>
          </ac:spMkLst>
        </pc:spChg>
        <pc:picChg chg="add mod">
          <ac:chgData name="Davide Peron" userId="4283dd9ac44b2bcf" providerId="LiveId" clId="{B7299B0E-2412-48B0-A16C-EC160359CA69}" dt="2022-07-11T15:04:17.624" v="2291" actId="1076"/>
          <ac:picMkLst>
            <pc:docMk/>
            <pc:sldMk cId="108832861" sldId="604"/>
            <ac:picMk id="4" creationId="{12DD4398-756C-78BB-C7D1-10BC023E8884}"/>
          </ac:picMkLst>
        </pc:picChg>
        <pc:picChg chg="add mod">
          <ac:chgData name="Davide Peron" userId="4283dd9ac44b2bcf" providerId="LiveId" clId="{B7299B0E-2412-48B0-A16C-EC160359CA69}" dt="2022-07-12T09:40:50.866" v="4556" actId="1076"/>
          <ac:picMkLst>
            <pc:docMk/>
            <pc:sldMk cId="108832861" sldId="604"/>
            <ac:picMk id="6" creationId="{060C1B84-AD46-516C-8BB3-6B6F5B583D92}"/>
          </ac:picMkLst>
        </pc:picChg>
      </pc:sldChg>
      <pc:sldChg chg="modSp del modNotes">
        <pc:chgData name="Davide Peron" userId="4283dd9ac44b2bcf" providerId="LiveId" clId="{B7299B0E-2412-48B0-A16C-EC160359CA69}" dt="2022-07-11T12:45:07.604" v="10" actId="47"/>
        <pc:sldMkLst>
          <pc:docMk/>
          <pc:sldMk cId="697715512" sldId="604"/>
        </pc:sldMkLst>
        <pc:spChg chg="mod">
          <ac:chgData name="Davide Peron" userId="4283dd9ac44b2bcf" providerId="LiveId" clId="{B7299B0E-2412-48B0-A16C-EC160359CA69}" dt="2022-07-11T12:44:16.429" v="0"/>
          <ac:spMkLst>
            <pc:docMk/>
            <pc:sldMk cId="697715512" sldId="604"/>
            <ac:spMk id="4" creationId="{576D8AE3-31BD-460B-BE52-55BE103BD3CB}"/>
          </ac:spMkLst>
        </pc:spChg>
        <pc:spChg chg="mod">
          <ac:chgData name="Davide Peron" userId="4283dd9ac44b2bcf" providerId="LiveId" clId="{B7299B0E-2412-48B0-A16C-EC160359CA69}" dt="2022-07-11T12:44:16.429" v="0"/>
          <ac:spMkLst>
            <pc:docMk/>
            <pc:sldMk cId="697715512" sldId="604"/>
            <ac:spMk id="5122" creationId="{DE90A531-3CAE-477D-B43A-910408CC4927}"/>
          </ac:spMkLst>
        </pc:spChg>
        <pc:spChg chg="mod">
          <ac:chgData name="Davide Peron" userId="4283dd9ac44b2bcf" providerId="LiveId" clId="{B7299B0E-2412-48B0-A16C-EC160359CA69}" dt="2022-07-11T12:44:16.429" v="0"/>
          <ac:spMkLst>
            <pc:docMk/>
            <pc:sldMk cId="697715512" sldId="604"/>
            <ac:spMk id="5123" creationId="{9CE584F2-898F-4AFB-BC2F-93C3029656DC}"/>
          </ac:spMkLst>
        </pc:spChg>
        <pc:spChg chg="mod">
          <ac:chgData name="Davide Peron" userId="4283dd9ac44b2bcf" providerId="LiveId" clId="{B7299B0E-2412-48B0-A16C-EC160359CA69}" dt="2022-07-11T12:44:16.429" v="0"/>
          <ac:spMkLst>
            <pc:docMk/>
            <pc:sldMk cId="697715512" sldId="604"/>
            <ac:spMk id="5124" creationId="{E0F28033-D7A9-4782-AA3A-5B9B00F8C804}"/>
          </ac:spMkLst>
        </pc:spChg>
        <pc:picChg chg="mod">
          <ac:chgData name="Davide Peron" userId="4283dd9ac44b2bcf" providerId="LiveId" clId="{B7299B0E-2412-48B0-A16C-EC160359CA69}" dt="2022-07-11T12:44:16.429" v="0"/>
          <ac:picMkLst>
            <pc:docMk/>
            <pc:sldMk cId="697715512" sldId="604"/>
            <ac:picMk id="3" creationId="{AEF4C39A-5C73-458C-8F23-0878FE788420}"/>
          </ac:picMkLst>
        </pc:picChg>
      </pc:sldChg>
      <pc:sldChg chg="addSp modSp add mod setBg modNotes">
        <pc:chgData name="Davide Peron" userId="4283dd9ac44b2bcf" providerId="LiveId" clId="{B7299B0E-2412-48B0-A16C-EC160359CA69}" dt="2022-07-14T19:20:41.947" v="6222" actId="20577"/>
        <pc:sldMkLst>
          <pc:docMk/>
          <pc:sldMk cId="170827114" sldId="605"/>
        </pc:sldMkLst>
        <pc:spChg chg="add mod">
          <ac:chgData name="Davide Peron" userId="4283dd9ac44b2bcf" providerId="LiveId" clId="{B7299B0E-2412-48B0-A16C-EC160359CA69}" dt="2022-07-14T19:18:50.142" v="6203" actId="20577"/>
          <ac:spMkLst>
            <pc:docMk/>
            <pc:sldMk cId="170827114" sldId="605"/>
            <ac:spMk id="7" creationId="{452E7E60-7C18-A8A3-A3CC-DEBB80AB0A52}"/>
          </ac:spMkLst>
        </pc:spChg>
        <pc:spChg chg="add mod">
          <ac:chgData name="Davide Peron" userId="4283dd9ac44b2bcf" providerId="LiveId" clId="{B7299B0E-2412-48B0-A16C-EC160359CA69}" dt="2022-07-14T19:20:41.947" v="6222" actId="20577"/>
          <ac:spMkLst>
            <pc:docMk/>
            <pc:sldMk cId="170827114" sldId="605"/>
            <ac:spMk id="8" creationId="{039C0731-154F-D22C-4949-9706CEA5870B}"/>
          </ac:spMkLst>
        </pc:spChg>
        <pc:spChg chg="mod">
          <ac:chgData name="Davide Peron" userId="4283dd9ac44b2bcf" providerId="LiveId" clId="{B7299B0E-2412-48B0-A16C-EC160359CA69}" dt="2022-07-13T07:59:51.223" v="5086" actId="207"/>
          <ac:spMkLst>
            <pc:docMk/>
            <pc:sldMk cId="170827114" sldId="605"/>
            <ac:spMk id="5122" creationId="{DE90A531-3CAE-477D-B43A-910408CC4927}"/>
          </ac:spMkLst>
        </pc:spChg>
        <pc:picChg chg="add mod">
          <ac:chgData name="Davide Peron" userId="4283dd9ac44b2bcf" providerId="LiveId" clId="{B7299B0E-2412-48B0-A16C-EC160359CA69}" dt="2022-07-12T09:47:54.884" v="4998" actId="1076"/>
          <ac:picMkLst>
            <pc:docMk/>
            <pc:sldMk cId="170827114" sldId="605"/>
            <ac:picMk id="4" creationId="{9E725CFB-6A00-4144-2F0E-8A5206F25A71}"/>
          </ac:picMkLst>
        </pc:picChg>
        <pc:picChg chg="add mod">
          <ac:chgData name="Davide Peron" userId="4283dd9ac44b2bcf" providerId="LiveId" clId="{B7299B0E-2412-48B0-A16C-EC160359CA69}" dt="2022-07-11T15:05:20.833" v="2301" actId="1076"/>
          <ac:picMkLst>
            <pc:docMk/>
            <pc:sldMk cId="170827114" sldId="605"/>
            <ac:picMk id="6" creationId="{4849DE67-541A-9BCC-8CA6-BEA6A96AA75F}"/>
          </ac:picMkLst>
        </pc:picChg>
      </pc:sldChg>
      <pc:sldChg chg="modSp del modNotes">
        <pc:chgData name="Davide Peron" userId="4283dd9ac44b2bcf" providerId="LiveId" clId="{B7299B0E-2412-48B0-A16C-EC160359CA69}" dt="2022-07-11T12:45:07.604" v="10" actId="47"/>
        <pc:sldMkLst>
          <pc:docMk/>
          <pc:sldMk cId="218702034" sldId="605"/>
        </pc:sldMkLst>
        <pc:spChg chg="mod">
          <ac:chgData name="Davide Peron" userId="4283dd9ac44b2bcf" providerId="LiveId" clId="{B7299B0E-2412-48B0-A16C-EC160359CA69}" dt="2022-07-11T12:44:16.429" v="0"/>
          <ac:spMkLst>
            <pc:docMk/>
            <pc:sldMk cId="218702034" sldId="605"/>
            <ac:spMk id="5" creationId="{6630E245-5EAD-4A14-B7E6-B737570C50FB}"/>
          </ac:spMkLst>
        </pc:spChg>
        <pc:spChg chg="mod">
          <ac:chgData name="Davide Peron" userId="4283dd9ac44b2bcf" providerId="LiveId" clId="{B7299B0E-2412-48B0-A16C-EC160359CA69}" dt="2022-07-11T12:44:16.429" v="0"/>
          <ac:spMkLst>
            <pc:docMk/>
            <pc:sldMk cId="218702034" sldId="605"/>
            <ac:spMk id="6" creationId="{E34A7F65-5972-49D7-BBF0-762D774B3884}"/>
          </ac:spMkLst>
        </pc:spChg>
        <pc:spChg chg="mod">
          <ac:chgData name="Davide Peron" userId="4283dd9ac44b2bcf" providerId="LiveId" clId="{B7299B0E-2412-48B0-A16C-EC160359CA69}" dt="2022-07-11T12:44:16.429" v="0"/>
          <ac:spMkLst>
            <pc:docMk/>
            <pc:sldMk cId="218702034" sldId="605"/>
            <ac:spMk id="5122" creationId="{DE90A531-3CAE-477D-B43A-910408CC4927}"/>
          </ac:spMkLst>
        </pc:spChg>
        <pc:spChg chg="mod">
          <ac:chgData name="Davide Peron" userId="4283dd9ac44b2bcf" providerId="LiveId" clId="{B7299B0E-2412-48B0-A16C-EC160359CA69}" dt="2022-07-11T12:44:16.429" v="0"/>
          <ac:spMkLst>
            <pc:docMk/>
            <pc:sldMk cId="218702034" sldId="605"/>
            <ac:spMk id="5124" creationId="{E0F28033-D7A9-4782-AA3A-5B9B00F8C804}"/>
          </ac:spMkLst>
        </pc:spChg>
        <pc:picChg chg="mod">
          <ac:chgData name="Davide Peron" userId="4283dd9ac44b2bcf" providerId="LiveId" clId="{B7299B0E-2412-48B0-A16C-EC160359CA69}" dt="2022-07-11T12:44:16.429" v="0"/>
          <ac:picMkLst>
            <pc:docMk/>
            <pc:sldMk cId="218702034" sldId="605"/>
            <ac:picMk id="3" creationId="{AEF4C39A-5C73-458C-8F23-0878FE788420}"/>
          </ac:picMkLst>
        </pc:picChg>
        <pc:picChg chg="mod">
          <ac:chgData name="Davide Peron" userId="4283dd9ac44b2bcf" providerId="LiveId" clId="{B7299B0E-2412-48B0-A16C-EC160359CA69}" dt="2022-07-11T12:44:16.429" v="0"/>
          <ac:picMkLst>
            <pc:docMk/>
            <pc:sldMk cId="218702034" sldId="605"/>
            <ac:picMk id="4" creationId="{DC0029A8-B3A9-43CD-80DD-1129C7664C39}"/>
          </ac:picMkLst>
        </pc:picChg>
      </pc:sldChg>
      <pc:sldChg chg="addSp delSp modSp add mod ord modNotes">
        <pc:chgData name="Davide Peron" userId="4283dd9ac44b2bcf" providerId="LiveId" clId="{B7299B0E-2412-48B0-A16C-EC160359CA69}" dt="2022-07-14T19:05:16.255" v="6117" actId="20577"/>
        <pc:sldMkLst>
          <pc:docMk/>
          <pc:sldMk cId="3355254333" sldId="606"/>
        </pc:sldMkLst>
        <pc:spChg chg="add del mod">
          <ac:chgData name="Davide Peron" userId="4283dd9ac44b2bcf" providerId="LiveId" clId="{B7299B0E-2412-48B0-A16C-EC160359CA69}" dt="2022-07-11T14:01:14.374" v="1257" actId="47"/>
          <ac:spMkLst>
            <pc:docMk/>
            <pc:sldMk cId="3355254333" sldId="606"/>
            <ac:spMk id="5" creationId="{2C899C19-EF73-3CEE-A6B3-0F1DB4CEBAA7}"/>
          </ac:spMkLst>
        </pc:spChg>
        <pc:spChg chg="add mod">
          <ac:chgData name="Davide Peron" userId="4283dd9ac44b2bcf" providerId="LiveId" clId="{B7299B0E-2412-48B0-A16C-EC160359CA69}" dt="2022-07-11T14:09:05.831" v="1403" actId="14100"/>
          <ac:spMkLst>
            <pc:docMk/>
            <pc:sldMk cId="3355254333" sldId="606"/>
            <ac:spMk id="6" creationId="{7A88BCEF-0D1F-A59B-9D26-6A48AD85700D}"/>
          </ac:spMkLst>
        </pc:spChg>
        <pc:spChg chg="add mod">
          <ac:chgData name="Davide Peron" userId="4283dd9ac44b2bcf" providerId="LiveId" clId="{B7299B0E-2412-48B0-A16C-EC160359CA69}" dt="2022-07-11T14:08:35.910" v="1398" actId="1076"/>
          <ac:spMkLst>
            <pc:docMk/>
            <pc:sldMk cId="3355254333" sldId="606"/>
            <ac:spMk id="9" creationId="{A16853C0-6C52-3679-177A-911D43E27BF7}"/>
          </ac:spMkLst>
        </pc:spChg>
        <pc:spChg chg="add mod">
          <ac:chgData name="Davide Peron" userId="4283dd9ac44b2bcf" providerId="LiveId" clId="{B7299B0E-2412-48B0-A16C-EC160359CA69}" dt="2022-07-11T14:08:35.910" v="1398" actId="1076"/>
          <ac:spMkLst>
            <pc:docMk/>
            <pc:sldMk cId="3355254333" sldId="606"/>
            <ac:spMk id="13" creationId="{68EFDAE7-E407-148C-9544-1731105C6F5C}"/>
          </ac:spMkLst>
        </pc:spChg>
        <pc:spChg chg="add mod">
          <ac:chgData name="Davide Peron" userId="4283dd9ac44b2bcf" providerId="LiveId" clId="{B7299B0E-2412-48B0-A16C-EC160359CA69}" dt="2022-07-14T19:05:16.255" v="6117" actId="20577"/>
          <ac:spMkLst>
            <pc:docMk/>
            <pc:sldMk cId="3355254333" sldId="606"/>
            <ac:spMk id="16" creationId="{CD13E76E-E2F5-879C-1EE9-ECB34CA4C4E1}"/>
          </ac:spMkLst>
        </pc:spChg>
        <pc:spChg chg="mod">
          <ac:chgData name="Davide Peron" userId="4283dd9ac44b2bcf" providerId="LiveId" clId="{B7299B0E-2412-48B0-A16C-EC160359CA69}" dt="2022-07-12T09:51:58.901" v="5036" actId="20577"/>
          <ac:spMkLst>
            <pc:docMk/>
            <pc:sldMk cId="3355254333" sldId="606"/>
            <ac:spMk id="5122" creationId="{DE90A531-3CAE-477D-B43A-910408CC4927}"/>
          </ac:spMkLst>
        </pc:spChg>
        <pc:picChg chg="add mod">
          <ac:chgData name="Davide Peron" userId="4283dd9ac44b2bcf" providerId="LiveId" clId="{B7299B0E-2412-48B0-A16C-EC160359CA69}" dt="2022-07-11T14:09:05.831" v="1403" actId="14100"/>
          <ac:picMkLst>
            <pc:docMk/>
            <pc:sldMk cId="3355254333" sldId="606"/>
            <ac:picMk id="4" creationId="{52C4D0E2-E84F-CA01-A1DD-FB56A8E15FBE}"/>
          </ac:picMkLst>
        </pc:picChg>
        <pc:picChg chg="add mod">
          <ac:chgData name="Davide Peron" userId="4283dd9ac44b2bcf" providerId="LiveId" clId="{B7299B0E-2412-48B0-A16C-EC160359CA69}" dt="2022-07-11T14:08:35.910" v="1398" actId="1076"/>
          <ac:picMkLst>
            <pc:docMk/>
            <pc:sldMk cId="3355254333" sldId="606"/>
            <ac:picMk id="8" creationId="{A8A595E4-F46D-838A-6C95-82019C1CFFAD}"/>
          </ac:picMkLst>
        </pc:picChg>
        <pc:picChg chg="add mod">
          <ac:chgData name="Davide Peron" userId="4283dd9ac44b2bcf" providerId="LiveId" clId="{B7299B0E-2412-48B0-A16C-EC160359CA69}" dt="2022-07-11T14:08:35.910" v="1398" actId="1076"/>
          <ac:picMkLst>
            <pc:docMk/>
            <pc:sldMk cId="3355254333" sldId="606"/>
            <ac:picMk id="11" creationId="{0D928927-A57C-A3FD-DDE3-95A95D25644D}"/>
          </ac:picMkLst>
        </pc:picChg>
        <pc:picChg chg="add mod">
          <ac:chgData name="Davide Peron" userId="4283dd9ac44b2bcf" providerId="LiveId" clId="{B7299B0E-2412-48B0-A16C-EC160359CA69}" dt="2022-07-11T14:08:35.910" v="1398" actId="1076"/>
          <ac:picMkLst>
            <pc:docMk/>
            <pc:sldMk cId="3355254333" sldId="606"/>
            <ac:picMk id="14" creationId="{BE94D009-7E99-D873-1D16-1FD654F2DA8B}"/>
          </ac:picMkLst>
        </pc:picChg>
        <pc:picChg chg="add mod">
          <ac:chgData name="Davide Peron" userId="4283dd9ac44b2bcf" providerId="LiveId" clId="{B7299B0E-2412-48B0-A16C-EC160359CA69}" dt="2022-07-11T14:44:03.698" v="1837" actId="1076"/>
          <ac:picMkLst>
            <pc:docMk/>
            <pc:sldMk cId="3355254333" sldId="606"/>
            <ac:picMk id="17" creationId="{B3C30D9C-7993-0A2A-9EDA-699F67B6EA6F}"/>
          </ac:picMkLst>
        </pc:picChg>
      </pc:sldChg>
      <pc:sldChg chg="modSp del modNotes">
        <pc:chgData name="Davide Peron" userId="4283dd9ac44b2bcf" providerId="LiveId" clId="{B7299B0E-2412-48B0-A16C-EC160359CA69}" dt="2022-07-11T12:45:07.604" v="10" actId="47"/>
        <pc:sldMkLst>
          <pc:docMk/>
          <pc:sldMk cId="3970878210" sldId="606"/>
        </pc:sldMkLst>
        <pc:spChg chg="mod">
          <ac:chgData name="Davide Peron" userId="4283dd9ac44b2bcf" providerId="LiveId" clId="{B7299B0E-2412-48B0-A16C-EC160359CA69}" dt="2022-07-11T12:44:16.429" v="0"/>
          <ac:spMkLst>
            <pc:docMk/>
            <pc:sldMk cId="3970878210" sldId="606"/>
            <ac:spMk id="107522" creationId="{094C602B-841B-4E35-AF9C-437A213122E6}"/>
          </ac:spMkLst>
        </pc:spChg>
        <pc:picChg chg="mod">
          <ac:chgData name="Davide Peron" userId="4283dd9ac44b2bcf" providerId="LiveId" clId="{B7299B0E-2412-48B0-A16C-EC160359CA69}" dt="2022-07-11T12:44:16.429" v="0"/>
          <ac:picMkLst>
            <pc:docMk/>
            <pc:sldMk cId="3970878210" sldId="606"/>
            <ac:picMk id="4" creationId="{83AF5150-D055-4B9A-9248-573FDEE51F6A}"/>
          </ac:picMkLst>
        </pc:picChg>
      </pc:sldChg>
      <pc:sldChg chg="addSp delSp modSp add mod modNotes">
        <pc:chgData name="Davide Peron" userId="4283dd9ac44b2bcf" providerId="LiveId" clId="{B7299B0E-2412-48B0-A16C-EC160359CA69}" dt="2022-07-14T18:58:59.877" v="6093"/>
        <pc:sldMkLst>
          <pc:docMk/>
          <pc:sldMk cId="224789599" sldId="607"/>
        </pc:sldMkLst>
        <pc:spChg chg="add del mod">
          <ac:chgData name="Davide Peron" userId="4283dd9ac44b2bcf" providerId="LiveId" clId="{B7299B0E-2412-48B0-A16C-EC160359CA69}" dt="2022-07-11T13:08:03.420" v="280"/>
          <ac:spMkLst>
            <pc:docMk/>
            <pc:sldMk cId="224789599" sldId="607"/>
            <ac:spMk id="4" creationId="{8CAA9181-F8C3-2C32-2179-7F7AFF6292F8}"/>
          </ac:spMkLst>
        </pc:spChg>
        <pc:spChg chg="add mod">
          <ac:chgData name="Davide Peron" userId="4283dd9ac44b2bcf" providerId="LiveId" clId="{B7299B0E-2412-48B0-A16C-EC160359CA69}" dt="2022-07-11T14:41:37.935" v="1792" actId="20577"/>
          <ac:spMkLst>
            <pc:docMk/>
            <pc:sldMk cId="224789599" sldId="607"/>
            <ac:spMk id="5" creationId="{43FCF368-719D-9636-DE5F-45BC079370BE}"/>
          </ac:spMkLst>
        </pc:spChg>
        <pc:spChg chg="add mod">
          <ac:chgData name="Davide Peron" userId="4283dd9ac44b2bcf" providerId="LiveId" clId="{B7299B0E-2412-48B0-A16C-EC160359CA69}" dt="2022-07-11T14:42:50.035" v="1797"/>
          <ac:spMkLst>
            <pc:docMk/>
            <pc:sldMk cId="224789599" sldId="607"/>
            <ac:spMk id="8" creationId="{7748AF42-7FB1-7979-056D-B30FF8D2C876}"/>
          </ac:spMkLst>
        </pc:spChg>
        <pc:spChg chg="add mod">
          <ac:chgData name="Davide Peron" userId="4283dd9ac44b2bcf" providerId="LiveId" clId="{B7299B0E-2412-48B0-A16C-EC160359CA69}" dt="2022-07-11T14:43:22.378" v="1833" actId="1076"/>
          <ac:spMkLst>
            <pc:docMk/>
            <pc:sldMk cId="224789599" sldId="607"/>
            <ac:spMk id="9" creationId="{54A3C70C-6CF6-F3C1-0CD4-CB495CE3A4D1}"/>
          </ac:spMkLst>
        </pc:spChg>
        <pc:spChg chg="mod">
          <ac:chgData name="Davide Peron" userId="4283dd9ac44b2bcf" providerId="LiveId" clId="{B7299B0E-2412-48B0-A16C-EC160359CA69}" dt="2022-07-12T09:52:42.837" v="5044" actId="20577"/>
          <ac:spMkLst>
            <pc:docMk/>
            <pc:sldMk cId="224789599" sldId="607"/>
            <ac:spMk id="5122" creationId="{DE90A531-3CAE-477D-B43A-910408CC4927}"/>
          </ac:spMkLst>
        </pc:spChg>
        <pc:picChg chg="add mod">
          <ac:chgData name="Davide Peron" userId="4283dd9ac44b2bcf" providerId="LiveId" clId="{B7299B0E-2412-48B0-A16C-EC160359CA69}" dt="2022-07-11T14:33:32.823" v="1531" actId="1076"/>
          <ac:picMkLst>
            <pc:docMk/>
            <pc:sldMk cId="224789599" sldId="607"/>
            <ac:picMk id="4" creationId="{B9F58181-2399-3750-179C-0862DBC05B68}"/>
          </ac:picMkLst>
        </pc:picChg>
        <pc:picChg chg="add mod">
          <ac:chgData name="Davide Peron" userId="4283dd9ac44b2bcf" providerId="LiveId" clId="{B7299B0E-2412-48B0-A16C-EC160359CA69}" dt="2022-07-11T14:42:41.667" v="1794" actId="1076"/>
          <ac:picMkLst>
            <pc:docMk/>
            <pc:sldMk cId="224789599" sldId="607"/>
            <ac:picMk id="7" creationId="{D01C4D44-E8B1-9E86-C3D7-F3398EC4A196}"/>
          </ac:picMkLst>
        </pc:picChg>
      </pc:sldChg>
      <pc:sldChg chg="modSp del modNotes">
        <pc:chgData name="Davide Peron" userId="4283dd9ac44b2bcf" providerId="LiveId" clId="{B7299B0E-2412-48B0-A16C-EC160359CA69}" dt="2022-07-11T12:49:34.376" v="136" actId="47"/>
        <pc:sldMkLst>
          <pc:docMk/>
          <pc:sldMk cId="399188258" sldId="607"/>
        </pc:sldMkLst>
        <pc:spChg chg="mod">
          <ac:chgData name="Davide Peron" userId="4283dd9ac44b2bcf" providerId="LiveId" clId="{B7299B0E-2412-48B0-A16C-EC160359CA69}" dt="2022-07-11T12:44:16.429" v="0"/>
          <ac:spMkLst>
            <pc:docMk/>
            <pc:sldMk cId="399188258" sldId="607"/>
            <ac:spMk id="107522" creationId="{094C602B-841B-4E35-AF9C-437A213122E6}"/>
          </ac:spMkLst>
        </pc:spChg>
        <pc:picChg chg="mod">
          <ac:chgData name="Davide Peron" userId="4283dd9ac44b2bcf" providerId="LiveId" clId="{B7299B0E-2412-48B0-A16C-EC160359CA69}" dt="2022-07-11T12:44:16.429" v="0"/>
          <ac:picMkLst>
            <pc:docMk/>
            <pc:sldMk cId="399188258" sldId="607"/>
            <ac:picMk id="4" creationId="{83AF5150-D055-4B9A-9248-573FDEE51F6A}"/>
          </ac:picMkLst>
        </pc:picChg>
      </pc:sldChg>
      <pc:sldChg chg="modSp del modNotes">
        <pc:chgData name="Davide Peron" userId="4283dd9ac44b2bcf" providerId="LiveId" clId="{B7299B0E-2412-48B0-A16C-EC160359CA69}" dt="2022-07-11T12:45:07.604" v="10" actId="47"/>
        <pc:sldMkLst>
          <pc:docMk/>
          <pc:sldMk cId="3088536509" sldId="608"/>
        </pc:sldMkLst>
        <pc:spChg chg="mod">
          <ac:chgData name="Davide Peron" userId="4283dd9ac44b2bcf" providerId="LiveId" clId="{B7299B0E-2412-48B0-A16C-EC160359CA69}" dt="2022-07-11T12:44:16.429" v="0"/>
          <ac:spMkLst>
            <pc:docMk/>
            <pc:sldMk cId="3088536509" sldId="608"/>
            <ac:spMk id="11" creationId="{E29EA3D4-D70E-40C9-8C3F-DBEF4C8A1703}"/>
          </ac:spMkLst>
        </pc:spChg>
        <pc:spChg chg="mod">
          <ac:chgData name="Davide Peron" userId="4283dd9ac44b2bcf" providerId="LiveId" clId="{B7299B0E-2412-48B0-A16C-EC160359CA69}" dt="2022-07-11T12:44:16.429" v="0"/>
          <ac:spMkLst>
            <pc:docMk/>
            <pc:sldMk cId="3088536509" sldId="608"/>
            <ac:spMk id="12" creationId="{293EA6B7-50C2-4406-A8E6-396EAFF6FAB2}"/>
          </ac:spMkLst>
        </pc:spChg>
        <pc:spChg chg="mod">
          <ac:chgData name="Davide Peron" userId="4283dd9ac44b2bcf" providerId="LiveId" clId="{B7299B0E-2412-48B0-A16C-EC160359CA69}" dt="2022-07-11T12:44:16.429" v="0"/>
          <ac:spMkLst>
            <pc:docMk/>
            <pc:sldMk cId="3088536509" sldId="608"/>
            <ac:spMk id="5122" creationId="{DE90A531-3CAE-477D-B43A-910408CC4927}"/>
          </ac:spMkLst>
        </pc:spChg>
        <pc:picChg chg="mod">
          <ac:chgData name="Davide Peron" userId="4283dd9ac44b2bcf" providerId="LiveId" clId="{B7299B0E-2412-48B0-A16C-EC160359CA69}" dt="2022-07-11T12:44:16.429" v="0"/>
          <ac:picMkLst>
            <pc:docMk/>
            <pc:sldMk cId="3088536509" sldId="608"/>
            <ac:picMk id="3" creationId="{AEF4C39A-5C73-458C-8F23-0878FE788420}"/>
          </ac:picMkLst>
        </pc:picChg>
        <pc:picChg chg="mod">
          <ac:chgData name="Davide Peron" userId="4283dd9ac44b2bcf" providerId="LiveId" clId="{B7299B0E-2412-48B0-A16C-EC160359CA69}" dt="2022-07-11T12:44:16.429" v="0"/>
          <ac:picMkLst>
            <pc:docMk/>
            <pc:sldMk cId="3088536509" sldId="608"/>
            <ac:picMk id="4" creationId="{90248534-B82F-4F90-9A19-14C8A94F40EA}"/>
          </ac:picMkLst>
        </pc:picChg>
        <pc:picChg chg="mod">
          <ac:chgData name="Davide Peron" userId="4283dd9ac44b2bcf" providerId="LiveId" clId="{B7299B0E-2412-48B0-A16C-EC160359CA69}" dt="2022-07-11T12:44:16.429" v="0"/>
          <ac:picMkLst>
            <pc:docMk/>
            <pc:sldMk cId="3088536509" sldId="608"/>
            <ac:picMk id="6" creationId="{901BABAA-F84B-44AF-A818-AC9192014DF4}"/>
          </ac:picMkLst>
        </pc:picChg>
        <pc:picChg chg="mod">
          <ac:chgData name="Davide Peron" userId="4283dd9ac44b2bcf" providerId="LiveId" clId="{B7299B0E-2412-48B0-A16C-EC160359CA69}" dt="2022-07-11T12:44:16.429" v="0"/>
          <ac:picMkLst>
            <pc:docMk/>
            <pc:sldMk cId="3088536509" sldId="608"/>
            <ac:picMk id="10" creationId="{089715C3-056F-4B36-B60D-2DA116BA3C73}"/>
          </ac:picMkLst>
        </pc:picChg>
      </pc:sldChg>
      <pc:sldChg chg="modSp del modNotes">
        <pc:chgData name="Davide Peron" userId="4283dd9ac44b2bcf" providerId="LiveId" clId="{B7299B0E-2412-48B0-A16C-EC160359CA69}" dt="2022-07-11T12:45:07.604" v="10" actId="47"/>
        <pc:sldMkLst>
          <pc:docMk/>
          <pc:sldMk cId="1737187550" sldId="609"/>
        </pc:sldMkLst>
        <pc:spChg chg="mod">
          <ac:chgData name="Davide Peron" userId="4283dd9ac44b2bcf" providerId="LiveId" clId="{B7299B0E-2412-48B0-A16C-EC160359CA69}" dt="2022-07-11T12:44:16.429" v="0"/>
          <ac:spMkLst>
            <pc:docMk/>
            <pc:sldMk cId="1737187550" sldId="609"/>
            <ac:spMk id="8" creationId="{8CA2CC64-457B-4DA1-9334-C52C92153D3F}"/>
          </ac:spMkLst>
        </pc:spChg>
        <pc:spChg chg="mod">
          <ac:chgData name="Davide Peron" userId="4283dd9ac44b2bcf" providerId="LiveId" clId="{B7299B0E-2412-48B0-A16C-EC160359CA69}" dt="2022-07-11T12:44:16.429" v="0"/>
          <ac:spMkLst>
            <pc:docMk/>
            <pc:sldMk cId="1737187550" sldId="609"/>
            <ac:spMk id="11" creationId="{E29EA3D4-D70E-40C9-8C3F-DBEF4C8A1703}"/>
          </ac:spMkLst>
        </pc:spChg>
        <pc:spChg chg="mod">
          <ac:chgData name="Davide Peron" userId="4283dd9ac44b2bcf" providerId="LiveId" clId="{B7299B0E-2412-48B0-A16C-EC160359CA69}" dt="2022-07-11T12:44:16.429" v="0"/>
          <ac:spMkLst>
            <pc:docMk/>
            <pc:sldMk cId="1737187550" sldId="609"/>
            <ac:spMk id="12" creationId="{293EA6B7-50C2-4406-A8E6-396EAFF6FAB2}"/>
          </ac:spMkLst>
        </pc:spChg>
        <pc:spChg chg="mod">
          <ac:chgData name="Davide Peron" userId="4283dd9ac44b2bcf" providerId="LiveId" clId="{B7299B0E-2412-48B0-A16C-EC160359CA69}" dt="2022-07-11T12:44:16.429" v="0"/>
          <ac:spMkLst>
            <pc:docMk/>
            <pc:sldMk cId="1737187550" sldId="609"/>
            <ac:spMk id="5122" creationId="{DE90A531-3CAE-477D-B43A-910408CC4927}"/>
          </ac:spMkLst>
        </pc:spChg>
        <pc:picChg chg="mod">
          <ac:chgData name="Davide Peron" userId="4283dd9ac44b2bcf" providerId="LiveId" clId="{B7299B0E-2412-48B0-A16C-EC160359CA69}" dt="2022-07-11T12:44:16.429" v="0"/>
          <ac:picMkLst>
            <pc:docMk/>
            <pc:sldMk cId="1737187550" sldId="609"/>
            <ac:picMk id="3" creationId="{AEF4C39A-5C73-458C-8F23-0878FE788420}"/>
          </ac:picMkLst>
        </pc:picChg>
        <pc:picChg chg="mod">
          <ac:chgData name="Davide Peron" userId="4283dd9ac44b2bcf" providerId="LiveId" clId="{B7299B0E-2412-48B0-A16C-EC160359CA69}" dt="2022-07-11T12:44:16.429" v="0"/>
          <ac:picMkLst>
            <pc:docMk/>
            <pc:sldMk cId="1737187550" sldId="609"/>
            <ac:picMk id="6" creationId="{679C1EF5-8627-4978-915E-1F73551AA628}"/>
          </ac:picMkLst>
        </pc:picChg>
        <pc:picChg chg="mod">
          <ac:chgData name="Davide Peron" userId="4283dd9ac44b2bcf" providerId="LiveId" clId="{B7299B0E-2412-48B0-A16C-EC160359CA69}" dt="2022-07-11T12:44:16.429" v="0"/>
          <ac:picMkLst>
            <pc:docMk/>
            <pc:sldMk cId="1737187550" sldId="609"/>
            <ac:picMk id="1026" creationId="{08B4A59D-DC40-409C-BED5-745E1E60F964}"/>
          </ac:picMkLst>
        </pc:picChg>
      </pc:sldChg>
      <pc:sldMasterChg chg="modSp modSldLayout">
        <pc:chgData name="Davide Peron" userId="4283dd9ac44b2bcf" providerId="LiveId" clId="{B7299B0E-2412-48B0-A16C-EC160359CA69}" dt="2022-07-11T12:44:16.429" v="0"/>
        <pc:sldMasterMkLst>
          <pc:docMk/>
          <pc:sldMasterMk cId="0" sldId="2147483648"/>
        </pc:sldMasterMkLst>
        <pc:spChg chg="mod">
          <ac:chgData name="Davide Peron" userId="4283dd9ac44b2bcf" providerId="LiveId" clId="{B7299B0E-2412-48B0-A16C-EC160359CA69}" dt="2022-07-11T12:44:16.429" v="0"/>
          <ac:spMkLst>
            <pc:docMk/>
            <pc:sldMasterMk cId="0" sldId="2147483648"/>
            <ac:spMk id="1026" creationId="{997CD321-5C1A-4CA1-9840-424606D88959}"/>
          </ac:spMkLst>
        </pc:spChg>
        <pc:spChg chg="mod">
          <ac:chgData name="Davide Peron" userId="4283dd9ac44b2bcf" providerId="LiveId" clId="{B7299B0E-2412-48B0-A16C-EC160359CA69}" dt="2022-07-11T12:44:16.429" v="0"/>
          <ac:spMkLst>
            <pc:docMk/>
            <pc:sldMasterMk cId="0" sldId="2147483648"/>
            <ac:spMk id="1027" creationId="{A7BC5FB9-E96B-4E22-8956-991FFD6754DC}"/>
          </ac:spMkLst>
        </pc:spChg>
        <pc:spChg chg="mod">
          <ac:chgData name="Davide Peron" userId="4283dd9ac44b2bcf" providerId="LiveId" clId="{B7299B0E-2412-48B0-A16C-EC160359CA69}" dt="2022-07-11T12:44:16.429" v="0"/>
          <ac:spMkLst>
            <pc:docMk/>
            <pc:sldMasterMk cId="0" sldId="2147483648"/>
            <ac:spMk id="1028" creationId="{4D031FA0-9F57-4740-B80B-8D802A4117DF}"/>
          </ac:spMkLst>
        </pc:spChg>
        <pc:spChg chg="mod">
          <ac:chgData name="Davide Peron" userId="4283dd9ac44b2bcf" providerId="LiveId" clId="{B7299B0E-2412-48B0-A16C-EC160359CA69}" dt="2022-07-11T12:44:16.429" v="0"/>
          <ac:spMkLst>
            <pc:docMk/>
            <pc:sldMasterMk cId="0" sldId="2147483648"/>
            <ac:spMk id="1029" creationId="{79D7422E-FD2F-4F9D-B7A7-F95B3B9DAA1F}"/>
          </ac:spMkLst>
        </pc:spChg>
        <pc:spChg chg="mod">
          <ac:chgData name="Davide Peron" userId="4283dd9ac44b2bcf" providerId="LiveId" clId="{B7299B0E-2412-48B0-A16C-EC160359CA69}" dt="2022-07-11T12:44:16.429" v="0"/>
          <ac:spMkLst>
            <pc:docMk/>
            <pc:sldMasterMk cId="0" sldId="2147483648"/>
            <ac:spMk id="1030" creationId="{D4F42921-A874-4333-90D0-D96AF73D37ED}"/>
          </ac:spMkLst>
        </pc:spChg>
        <pc:sldLayoutChg chg="modSp">
          <pc:chgData name="Davide Peron" userId="4283dd9ac44b2bcf" providerId="LiveId" clId="{B7299B0E-2412-48B0-A16C-EC160359CA69}" dt="2022-07-11T12:44:16.429" v="0"/>
          <pc:sldLayoutMkLst>
            <pc:docMk/>
            <pc:sldMasterMk cId="0" sldId="2147483648"/>
            <pc:sldLayoutMk cId="2622288527" sldId="2147483649"/>
          </pc:sldLayoutMkLst>
          <pc:spChg chg="mod">
            <ac:chgData name="Davide Peron" userId="4283dd9ac44b2bcf" providerId="LiveId" clId="{B7299B0E-2412-48B0-A16C-EC160359CA69}" dt="2022-07-11T12:44:16.429" v="0"/>
            <ac:spMkLst>
              <pc:docMk/>
              <pc:sldMasterMk cId="0" sldId="2147483648"/>
              <pc:sldLayoutMk cId="2622288527" sldId="2147483649"/>
              <ac:spMk id="2" creationId="{00000000-0000-0000-0000-000000000000}"/>
            </ac:spMkLst>
          </pc:spChg>
          <pc:spChg chg="mod">
            <ac:chgData name="Davide Peron" userId="4283dd9ac44b2bcf" providerId="LiveId" clId="{B7299B0E-2412-48B0-A16C-EC160359CA69}" dt="2022-07-11T12:44:16.429" v="0"/>
            <ac:spMkLst>
              <pc:docMk/>
              <pc:sldMasterMk cId="0" sldId="2147483648"/>
              <pc:sldLayoutMk cId="2622288527" sldId="2147483649"/>
              <ac:spMk id="3"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2947531943" sldId="2147483651"/>
          </pc:sldLayoutMkLst>
          <pc:spChg chg="mod">
            <ac:chgData name="Davide Peron" userId="4283dd9ac44b2bcf" providerId="LiveId" clId="{B7299B0E-2412-48B0-A16C-EC160359CA69}" dt="2022-07-11T12:44:16.429" v="0"/>
            <ac:spMkLst>
              <pc:docMk/>
              <pc:sldMasterMk cId="0" sldId="2147483648"/>
              <pc:sldLayoutMk cId="2947531943" sldId="2147483651"/>
              <ac:spMk id="2" creationId="{00000000-0000-0000-0000-000000000000}"/>
            </ac:spMkLst>
          </pc:spChg>
          <pc:spChg chg="mod">
            <ac:chgData name="Davide Peron" userId="4283dd9ac44b2bcf" providerId="LiveId" clId="{B7299B0E-2412-48B0-A16C-EC160359CA69}" dt="2022-07-11T12:44:16.429" v="0"/>
            <ac:spMkLst>
              <pc:docMk/>
              <pc:sldMasterMk cId="0" sldId="2147483648"/>
              <pc:sldLayoutMk cId="2947531943" sldId="2147483651"/>
              <ac:spMk id="3"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2664024614" sldId="2147483652"/>
          </pc:sldLayoutMkLst>
          <pc:spChg chg="mod">
            <ac:chgData name="Davide Peron" userId="4283dd9ac44b2bcf" providerId="LiveId" clId="{B7299B0E-2412-48B0-A16C-EC160359CA69}" dt="2022-07-11T12:44:16.429" v="0"/>
            <ac:spMkLst>
              <pc:docMk/>
              <pc:sldMasterMk cId="0" sldId="2147483648"/>
              <pc:sldLayoutMk cId="2664024614" sldId="2147483652"/>
              <ac:spMk id="3" creationId="{00000000-0000-0000-0000-000000000000}"/>
            </ac:spMkLst>
          </pc:spChg>
          <pc:spChg chg="mod">
            <ac:chgData name="Davide Peron" userId="4283dd9ac44b2bcf" providerId="LiveId" clId="{B7299B0E-2412-48B0-A16C-EC160359CA69}" dt="2022-07-11T12:44:16.429" v="0"/>
            <ac:spMkLst>
              <pc:docMk/>
              <pc:sldMasterMk cId="0" sldId="2147483648"/>
              <pc:sldLayoutMk cId="2664024614" sldId="2147483652"/>
              <ac:spMk id="4"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1479249458" sldId="2147483653"/>
          </pc:sldLayoutMkLst>
          <pc:spChg chg="mod">
            <ac:chgData name="Davide Peron" userId="4283dd9ac44b2bcf" providerId="LiveId" clId="{B7299B0E-2412-48B0-A16C-EC160359CA69}" dt="2022-07-11T12:44:16.429" v="0"/>
            <ac:spMkLst>
              <pc:docMk/>
              <pc:sldMasterMk cId="0" sldId="2147483648"/>
              <pc:sldLayoutMk cId="1479249458" sldId="2147483653"/>
              <ac:spMk id="3" creationId="{00000000-0000-0000-0000-000000000000}"/>
            </ac:spMkLst>
          </pc:spChg>
          <pc:spChg chg="mod">
            <ac:chgData name="Davide Peron" userId="4283dd9ac44b2bcf" providerId="LiveId" clId="{B7299B0E-2412-48B0-A16C-EC160359CA69}" dt="2022-07-11T12:44:16.429" v="0"/>
            <ac:spMkLst>
              <pc:docMk/>
              <pc:sldMasterMk cId="0" sldId="2147483648"/>
              <pc:sldLayoutMk cId="1479249458" sldId="2147483653"/>
              <ac:spMk id="4" creationId="{00000000-0000-0000-0000-000000000000}"/>
            </ac:spMkLst>
          </pc:spChg>
          <pc:spChg chg="mod">
            <ac:chgData name="Davide Peron" userId="4283dd9ac44b2bcf" providerId="LiveId" clId="{B7299B0E-2412-48B0-A16C-EC160359CA69}" dt="2022-07-11T12:44:16.429" v="0"/>
            <ac:spMkLst>
              <pc:docMk/>
              <pc:sldMasterMk cId="0" sldId="2147483648"/>
              <pc:sldLayoutMk cId="1479249458" sldId="2147483653"/>
              <ac:spMk id="5" creationId="{00000000-0000-0000-0000-000000000000}"/>
            </ac:spMkLst>
          </pc:spChg>
          <pc:spChg chg="mod">
            <ac:chgData name="Davide Peron" userId="4283dd9ac44b2bcf" providerId="LiveId" clId="{B7299B0E-2412-48B0-A16C-EC160359CA69}" dt="2022-07-11T12:44:16.429" v="0"/>
            <ac:spMkLst>
              <pc:docMk/>
              <pc:sldMasterMk cId="0" sldId="2147483648"/>
              <pc:sldLayoutMk cId="1479249458" sldId="2147483653"/>
              <ac:spMk id="6"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2459292612" sldId="2147483656"/>
          </pc:sldLayoutMkLst>
          <pc:spChg chg="mod">
            <ac:chgData name="Davide Peron" userId="4283dd9ac44b2bcf" providerId="LiveId" clId="{B7299B0E-2412-48B0-A16C-EC160359CA69}" dt="2022-07-11T12:44:16.429" v="0"/>
            <ac:spMkLst>
              <pc:docMk/>
              <pc:sldMasterMk cId="0" sldId="2147483648"/>
              <pc:sldLayoutMk cId="2459292612" sldId="2147483656"/>
              <ac:spMk id="2" creationId="{00000000-0000-0000-0000-000000000000}"/>
            </ac:spMkLst>
          </pc:spChg>
          <pc:spChg chg="mod">
            <ac:chgData name="Davide Peron" userId="4283dd9ac44b2bcf" providerId="LiveId" clId="{B7299B0E-2412-48B0-A16C-EC160359CA69}" dt="2022-07-11T12:44:16.429" v="0"/>
            <ac:spMkLst>
              <pc:docMk/>
              <pc:sldMasterMk cId="0" sldId="2147483648"/>
              <pc:sldLayoutMk cId="2459292612" sldId="2147483656"/>
              <ac:spMk id="3" creationId="{00000000-0000-0000-0000-000000000000}"/>
            </ac:spMkLst>
          </pc:spChg>
          <pc:spChg chg="mod">
            <ac:chgData name="Davide Peron" userId="4283dd9ac44b2bcf" providerId="LiveId" clId="{B7299B0E-2412-48B0-A16C-EC160359CA69}" dt="2022-07-11T12:44:16.429" v="0"/>
            <ac:spMkLst>
              <pc:docMk/>
              <pc:sldMasterMk cId="0" sldId="2147483648"/>
              <pc:sldLayoutMk cId="2459292612" sldId="2147483656"/>
              <ac:spMk id="4"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2893989535" sldId="2147483657"/>
          </pc:sldLayoutMkLst>
          <pc:spChg chg="mod">
            <ac:chgData name="Davide Peron" userId="4283dd9ac44b2bcf" providerId="LiveId" clId="{B7299B0E-2412-48B0-A16C-EC160359CA69}" dt="2022-07-11T12:44:16.429" v="0"/>
            <ac:spMkLst>
              <pc:docMk/>
              <pc:sldMasterMk cId="0" sldId="2147483648"/>
              <pc:sldLayoutMk cId="2893989535" sldId="2147483657"/>
              <ac:spMk id="2" creationId="{00000000-0000-0000-0000-000000000000}"/>
            </ac:spMkLst>
          </pc:spChg>
          <pc:spChg chg="mod">
            <ac:chgData name="Davide Peron" userId="4283dd9ac44b2bcf" providerId="LiveId" clId="{B7299B0E-2412-48B0-A16C-EC160359CA69}" dt="2022-07-11T12:44:16.429" v="0"/>
            <ac:spMkLst>
              <pc:docMk/>
              <pc:sldMasterMk cId="0" sldId="2147483648"/>
              <pc:sldLayoutMk cId="2893989535" sldId="2147483657"/>
              <ac:spMk id="3" creationId="{00000000-0000-0000-0000-000000000000}"/>
            </ac:spMkLst>
          </pc:spChg>
          <pc:spChg chg="mod">
            <ac:chgData name="Davide Peron" userId="4283dd9ac44b2bcf" providerId="LiveId" clId="{B7299B0E-2412-48B0-A16C-EC160359CA69}" dt="2022-07-11T12:44:16.429" v="0"/>
            <ac:spMkLst>
              <pc:docMk/>
              <pc:sldMasterMk cId="0" sldId="2147483648"/>
              <pc:sldLayoutMk cId="2893989535" sldId="2147483657"/>
              <ac:spMk id="4" creationId="{00000000-0000-0000-0000-000000000000}"/>
            </ac:spMkLst>
          </pc:spChg>
        </pc:sldLayoutChg>
        <pc:sldLayoutChg chg="modSp">
          <pc:chgData name="Davide Peron" userId="4283dd9ac44b2bcf" providerId="LiveId" clId="{B7299B0E-2412-48B0-A16C-EC160359CA69}" dt="2022-07-11T12:44:16.429" v="0"/>
          <pc:sldLayoutMkLst>
            <pc:docMk/>
            <pc:sldMasterMk cId="0" sldId="2147483648"/>
            <pc:sldLayoutMk cId="2377603545" sldId="2147483659"/>
          </pc:sldLayoutMkLst>
          <pc:spChg chg="mod">
            <ac:chgData name="Davide Peron" userId="4283dd9ac44b2bcf" providerId="LiveId" clId="{B7299B0E-2412-48B0-A16C-EC160359CA69}" dt="2022-07-11T12:44:16.429" v="0"/>
            <ac:spMkLst>
              <pc:docMk/>
              <pc:sldMasterMk cId="0" sldId="2147483648"/>
              <pc:sldLayoutMk cId="2377603545" sldId="2147483659"/>
              <ac:spMk id="2" creationId="{00000000-0000-0000-0000-000000000000}"/>
            </ac:spMkLst>
          </pc:spChg>
          <pc:spChg chg="mod">
            <ac:chgData name="Davide Peron" userId="4283dd9ac44b2bcf" providerId="LiveId" clId="{B7299B0E-2412-48B0-A16C-EC160359CA69}" dt="2022-07-11T12:44:16.429" v="0"/>
            <ac:spMkLst>
              <pc:docMk/>
              <pc:sldMasterMk cId="0" sldId="2147483648"/>
              <pc:sldLayoutMk cId="2377603545" sldId="2147483659"/>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E077347-098B-479C-B09E-F0AE38E4E280}"/>
              </a:ext>
            </a:extLst>
          </p:cNvPr>
          <p:cNvSpPr>
            <a:spLocks noGrp="1" noChangeArrowheads="1"/>
          </p:cNvSpPr>
          <p:nvPr>
            <p:ph type="hdr" sz="quarter"/>
          </p:nvPr>
        </p:nvSpPr>
        <p:spPr bwMode="auto">
          <a:xfrm>
            <a:off x="0" y="0"/>
            <a:ext cx="3078427" cy="511731"/>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lvl1pPr eaLnBrk="1" hangingPunct="1">
              <a:defRPr sz="1300" b="0">
                <a:latin typeface="Arial" charset="0"/>
                <a:ea typeface="+mn-ea"/>
                <a:cs typeface="+mn-cs"/>
              </a:defRPr>
            </a:lvl1pPr>
          </a:lstStyle>
          <a:p>
            <a:pPr>
              <a:defRPr/>
            </a:pPr>
            <a:endParaRPr lang="it-IT" dirty="0"/>
          </a:p>
        </p:txBody>
      </p:sp>
      <p:sp>
        <p:nvSpPr>
          <p:cNvPr id="5123" name="Rectangle 3">
            <a:extLst>
              <a:ext uri="{FF2B5EF4-FFF2-40B4-BE49-F238E27FC236}">
                <a16:creationId xmlns:a16="http://schemas.microsoft.com/office/drawing/2014/main" id="{6E84D6F2-68A8-47A3-BE07-32A7B9280632}"/>
              </a:ext>
            </a:extLst>
          </p:cNvPr>
          <p:cNvSpPr>
            <a:spLocks noGrp="1" noChangeArrowheads="1"/>
          </p:cNvSpPr>
          <p:nvPr>
            <p:ph type="dt" idx="1"/>
          </p:nvPr>
        </p:nvSpPr>
        <p:spPr bwMode="auto">
          <a:xfrm>
            <a:off x="4023992" y="0"/>
            <a:ext cx="3078427" cy="511731"/>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lvl1pPr algn="r" eaLnBrk="1" hangingPunct="1">
              <a:defRPr sz="1300" b="0">
                <a:latin typeface="Arial" charset="0"/>
                <a:ea typeface="+mn-ea"/>
                <a:cs typeface="+mn-cs"/>
              </a:defRPr>
            </a:lvl1pPr>
          </a:lstStyle>
          <a:p>
            <a:pPr>
              <a:defRPr/>
            </a:pPr>
            <a:endParaRPr lang="it-IT" dirty="0"/>
          </a:p>
        </p:txBody>
      </p:sp>
      <p:sp>
        <p:nvSpPr>
          <p:cNvPr id="2052" name="Rectangle 4">
            <a:extLst>
              <a:ext uri="{FF2B5EF4-FFF2-40B4-BE49-F238E27FC236}">
                <a16:creationId xmlns:a16="http://schemas.microsoft.com/office/drawing/2014/main" id="{98BB7025-E886-4CB9-9CE6-C626BA44219D}"/>
              </a:ext>
            </a:extLst>
          </p:cNvPr>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0564EE74-8644-4CBD-AB04-4B12D2A47AD3}"/>
              </a:ext>
            </a:extLst>
          </p:cNvPr>
          <p:cNvSpPr>
            <a:spLocks noGrp="1" noChangeArrowheads="1"/>
          </p:cNvSpPr>
          <p:nvPr>
            <p:ph type="body" sz="quarter" idx="3"/>
          </p:nvPr>
        </p:nvSpPr>
        <p:spPr bwMode="auto">
          <a:xfrm>
            <a:off x="710407" y="4861441"/>
            <a:ext cx="5683250" cy="4605576"/>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5126" name="Rectangle 6">
            <a:extLst>
              <a:ext uri="{FF2B5EF4-FFF2-40B4-BE49-F238E27FC236}">
                <a16:creationId xmlns:a16="http://schemas.microsoft.com/office/drawing/2014/main" id="{DC65F9AA-5459-4E2F-8B63-C3EABB3CCD4A}"/>
              </a:ext>
            </a:extLst>
          </p:cNvPr>
          <p:cNvSpPr>
            <a:spLocks noGrp="1" noChangeArrowheads="1"/>
          </p:cNvSpPr>
          <p:nvPr>
            <p:ph type="ftr" sz="quarter" idx="4"/>
          </p:nvPr>
        </p:nvSpPr>
        <p:spPr bwMode="auto">
          <a:xfrm>
            <a:off x="0" y="9721106"/>
            <a:ext cx="3078427" cy="511731"/>
          </a:xfrm>
          <a:prstGeom prst="rect">
            <a:avLst/>
          </a:prstGeom>
          <a:noFill/>
          <a:ln w="9525">
            <a:noFill/>
            <a:miter lim="800000"/>
            <a:headEnd/>
            <a:tailEnd/>
          </a:ln>
          <a:effectLst/>
        </p:spPr>
        <p:txBody>
          <a:bodyPr vert="horz" wrap="square" lIns="99075" tIns="49538" rIns="99075" bIns="49538" numCol="1" anchor="b" anchorCtr="0" compatLnSpc="1">
            <a:prstTxWarp prst="textNoShape">
              <a:avLst/>
            </a:prstTxWarp>
          </a:bodyPr>
          <a:lstStyle>
            <a:lvl1pPr eaLnBrk="1" hangingPunct="1">
              <a:defRPr sz="1300" b="0">
                <a:latin typeface="Arial" charset="0"/>
                <a:ea typeface="+mn-ea"/>
                <a:cs typeface="+mn-cs"/>
              </a:defRPr>
            </a:lvl1pPr>
          </a:lstStyle>
          <a:p>
            <a:pPr>
              <a:defRPr/>
            </a:pPr>
            <a:endParaRPr lang="it-IT" dirty="0"/>
          </a:p>
        </p:txBody>
      </p:sp>
      <p:sp>
        <p:nvSpPr>
          <p:cNvPr id="5127" name="Rectangle 7">
            <a:extLst>
              <a:ext uri="{FF2B5EF4-FFF2-40B4-BE49-F238E27FC236}">
                <a16:creationId xmlns:a16="http://schemas.microsoft.com/office/drawing/2014/main" id="{DD4290A6-37E7-47FC-83AE-CDFF25947D73}"/>
              </a:ext>
            </a:extLst>
          </p:cNvPr>
          <p:cNvSpPr>
            <a:spLocks noGrp="1" noChangeArrowheads="1"/>
          </p:cNvSpPr>
          <p:nvPr>
            <p:ph type="sldNum" sz="quarter" idx="5"/>
          </p:nvPr>
        </p:nvSpPr>
        <p:spPr bwMode="auto">
          <a:xfrm>
            <a:off x="4023992" y="9721106"/>
            <a:ext cx="3078427" cy="511731"/>
          </a:xfrm>
          <a:prstGeom prst="rect">
            <a:avLst/>
          </a:prstGeom>
          <a:noFill/>
          <a:ln w="9525">
            <a:noFill/>
            <a:miter lim="800000"/>
            <a:headEnd/>
            <a:tailEnd/>
          </a:ln>
          <a:effectLst/>
        </p:spPr>
        <p:txBody>
          <a:bodyPr vert="horz" wrap="square" lIns="99075" tIns="49538" rIns="99075" bIns="49538" numCol="1" anchor="b" anchorCtr="0" compatLnSpc="1">
            <a:prstTxWarp prst="textNoShape">
              <a:avLst/>
            </a:prstTxWarp>
          </a:bodyPr>
          <a:lstStyle>
            <a:lvl1pPr algn="r" eaLnBrk="1" hangingPunct="1">
              <a:defRPr sz="1300" b="0"/>
            </a:lvl1pPr>
          </a:lstStyle>
          <a:p>
            <a:fld id="{D9841F3E-2044-4625-BAE3-6AFF14BCAEF9}" type="slidenum">
              <a:rPr lang="it-IT" altLang="it-IT"/>
              <a:pPr/>
              <a:t>‹N›</a:t>
            </a:fld>
            <a:endParaRPr lang="it-IT" altLang="it-IT"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a:extLst>
              <a:ext uri="{FF2B5EF4-FFF2-40B4-BE49-F238E27FC236}">
                <a16:creationId xmlns:a16="http://schemas.microsoft.com/office/drawing/2014/main" id="{C28667AB-A345-4CD8-814C-0693B1A9F2C9}"/>
              </a:ext>
            </a:extLst>
          </p:cNvPr>
          <p:cNvSpPr>
            <a:spLocks noGrp="1" noRot="1" noChangeAspect="1" noTextEdit="1"/>
          </p:cNvSpPr>
          <p:nvPr>
            <p:ph type="sldImg"/>
          </p:nvPr>
        </p:nvSpPr>
        <p:spPr>
          <a:xfrm>
            <a:off x="142875" y="768350"/>
            <a:ext cx="6818313" cy="3836988"/>
          </a:xfrm>
          <a:ln/>
        </p:spPr>
      </p:sp>
      <p:sp>
        <p:nvSpPr>
          <p:cNvPr id="108547" name="Segnaposto note 2">
            <a:extLst>
              <a:ext uri="{FF2B5EF4-FFF2-40B4-BE49-F238E27FC236}">
                <a16:creationId xmlns:a16="http://schemas.microsoft.com/office/drawing/2014/main" id="{5D2D7A30-BF48-4537-A53A-2BC7BD9C21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a typeface="ＭＳ Ｐゴシック" panose="020B0600070205080204" pitchFamily="34" charset="-128"/>
            </a:endParaRPr>
          </a:p>
        </p:txBody>
      </p:sp>
      <p:sp>
        <p:nvSpPr>
          <p:cNvPr id="108548" name="Segnaposto numero diapositiva 3">
            <a:extLst>
              <a:ext uri="{FF2B5EF4-FFF2-40B4-BE49-F238E27FC236}">
                <a16:creationId xmlns:a16="http://schemas.microsoft.com/office/drawing/2014/main" id="{AF3989B4-BC98-40E4-954D-F2F891D0A1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4458110B-2A54-4A00-A631-B6CA79C73B1B}" type="slidenum">
              <a:rPr lang="it-IT" altLang="it-IT"/>
              <a:pPr>
                <a:spcBef>
                  <a:spcPct val="0"/>
                </a:spcBef>
              </a:pPr>
              <a:t>1</a:t>
            </a:fld>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10</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8222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11</a:t>
            </a:fld>
            <a:endParaRPr lang="it-IT" altLang="it-IT" dirty="0"/>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91756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12</a:t>
            </a:fld>
            <a:endParaRPr lang="it-IT" altLang="it-IT" dirty="0"/>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7159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13</a:t>
            </a:fld>
            <a:endParaRPr lang="it-IT" altLang="it-IT" dirty="0"/>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7925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14</a:t>
            </a:fld>
            <a:endParaRPr lang="it-IT" altLang="it-IT" dirty="0"/>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2625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2</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9199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3</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8729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4</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2973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5</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1341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6</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4442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7</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0606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8</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7901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9382F86-1C5B-4CB0-BEE0-7D1FAD877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804986" indent="-30961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38441" indent="-247688">
              <a:spcBef>
                <a:spcPct val="30000"/>
              </a:spcBef>
              <a:defRPr sz="1300">
                <a:solidFill>
                  <a:schemeClr val="tx1"/>
                </a:solidFill>
                <a:latin typeface="Arial" panose="020B0604020202020204" pitchFamily="34" charset="0"/>
                <a:ea typeface="ＭＳ Ｐゴシック" panose="020B0600070205080204" pitchFamily="34" charset="-128"/>
              </a:defRPr>
            </a:lvl3pPr>
            <a:lvl4pPr marL="1733817" indent="-247688">
              <a:spcBef>
                <a:spcPct val="30000"/>
              </a:spcBef>
              <a:defRPr sz="1300">
                <a:solidFill>
                  <a:schemeClr val="tx1"/>
                </a:solidFill>
                <a:latin typeface="Arial" panose="020B0604020202020204" pitchFamily="34" charset="0"/>
                <a:ea typeface="ＭＳ Ｐゴシック" panose="020B0600070205080204" pitchFamily="34" charset="-128"/>
              </a:defRPr>
            </a:lvl4pPr>
            <a:lvl5pPr marL="2229193" indent="-247688">
              <a:spcBef>
                <a:spcPct val="30000"/>
              </a:spcBef>
              <a:defRPr sz="1300">
                <a:solidFill>
                  <a:schemeClr val="tx1"/>
                </a:solidFill>
                <a:latin typeface="Arial" panose="020B0604020202020204" pitchFamily="34" charset="0"/>
                <a:ea typeface="ＭＳ Ｐゴシック" panose="020B0600070205080204" pitchFamily="34" charset="-128"/>
              </a:defRPr>
            </a:lvl5pPr>
            <a:lvl6pPr marL="2724569"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219945"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715322"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210698" indent="-247688"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F224C308-8DDA-4470-9E66-A11EE83114C1}" type="slidenum">
              <a:rPr lang="it-IT" altLang="it-IT"/>
              <a:pPr>
                <a:spcBef>
                  <a:spcPct val="0"/>
                </a:spcBef>
              </a:pPr>
              <a:t>9</a:t>
            </a:fld>
            <a:endParaRPr lang="it-IT" altLang="it-IT"/>
          </a:p>
        </p:txBody>
      </p:sp>
      <p:sp>
        <p:nvSpPr>
          <p:cNvPr id="6147" name="Rectangle 2">
            <a:extLst>
              <a:ext uri="{FF2B5EF4-FFF2-40B4-BE49-F238E27FC236}">
                <a16:creationId xmlns:a16="http://schemas.microsoft.com/office/drawing/2014/main" id="{23DBFEFF-1783-432B-9246-983E49A7AAB4}"/>
              </a:ext>
            </a:extLst>
          </p:cNvPr>
          <p:cNvSpPr>
            <a:spLocks noGrp="1" noRot="1" noChangeAspect="1" noChangeArrowheads="1" noTextEdit="1"/>
          </p:cNvSpPr>
          <p:nvPr>
            <p:ph type="sldImg"/>
          </p:nvPr>
        </p:nvSpPr>
        <p:spPr>
          <a:xfrm>
            <a:off x="142875" y="768350"/>
            <a:ext cx="6818313" cy="3836988"/>
          </a:xfrm>
          <a:ln/>
        </p:spPr>
      </p:sp>
      <p:sp>
        <p:nvSpPr>
          <p:cNvPr id="6148" name="Rectangle 3">
            <a:extLst>
              <a:ext uri="{FF2B5EF4-FFF2-40B4-BE49-F238E27FC236}">
                <a16:creationId xmlns:a16="http://schemas.microsoft.com/office/drawing/2014/main" id="{D1A64BCC-5DA5-4B9F-A2DD-E47F0A12C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6735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32"/>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lvl1pPr>
            <a:lvl2pPr marL="457223" indent="0" algn="ctr">
              <a:buNone/>
              <a:defRPr/>
            </a:lvl2pPr>
            <a:lvl3pPr marL="914446" indent="0" algn="ctr">
              <a:buNone/>
              <a:defRPr/>
            </a:lvl3pPr>
            <a:lvl4pPr marL="1371669" indent="0" algn="ctr">
              <a:buNone/>
              <a:defRPr/>
            </a:lvl4pPr>
            <a:lvl5pPr marL="1828891" indent="0" algn="ctr">
              <a:buNone/>
              <a:defRPr/>
            </a:lvl5pPr>
            <a:lvl6pPr marL="2286114" indent="0" algn="ctr">
              <a:buNone/>
              <a:defRPr/>
            </a:lvl6pPr>
            <a:lvl7pPr marL="2743338" indent="0" algn="ctr">
              <a:buNone/>
              <a:defRPr/>
            </a:lvl7pPr>
            <a:lvl8pPr marL="3200560" indent="0" algn="ctr">
              <a:buNone/>
              <a:defRPr/>
            </a:lvl8pPr>
            <a:lvl9pPr marL="3657783"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CC039183-4B0B-4BEB-8325-FE8043E56A7B}"/>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5" name="Rectangle 5">
            <a:extLst>
              <a:ext uri="{FF2B5EF4-FFF2-40B4-BE49-F238E27FC236}">
                <a16:creationId xmlns:a16="http://schemas.microsoft.com/office/drawing/2014/main" id="{1C995D8C-32B6-43CB-BA76-ECB509447E6B}"/>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6" name="Rectangle 6">
            <a:extLst>
              <a:ext uri="{FF2B5EF4-FFF2-40B4-BE49-F238E27FC236}">
                <a16:creationId xmlns:a16="http://schemas.microsoft.com/office/drawing/2014/main" id="{F7061B76-B653-4F9A-960E-41ABD5750F01}"/>
              </a:ext>
            </a:extLst>
          </p:cNvPr>
          <p:cNvSpPr>
            <a:spLocks noGrp="1" noChangeArrowheads="1"/>
          </p:cNvSpPr>
          <p:nvPr>
            <p:ph type="sldNum" sz="quarter" idx="12"/>
          </p:nvPr>
        </p:nvSpPr>
        <p:spPr>
          <a:ln/>
        </p:spPr>
        <p:txBody>
          <a:bodyPr/>
          <a:lstStyle>
            <a:lvl1pPr>
              <a:defRPr/>
            </a:lvl1pPr>
          </a:lstStyle>
          <a:p>
            <a:fld id="{F2A4F451-CD29-47D1-8939-77B9E3335ACD}" type="slidenum">
              <a:rPr lang="it-IT" altLang="it-IT"/>
              <a:pPr/>
              <a:t>‹N›</a:t>
            </a:fld>
            <a:endParaRPr lang="it-IT" altLang="it-IT" dirty="0"/>
          </a:p>
        </p:txBody>
      </p:sp>
    </p:spTree>
    <p:extLst>
      <p:ext uri="{BB962C8B-B14F-4D97-AF65-F5344CB8AC3E}">
        <p14:creationId xmlns:p14="http://schemas.microsoft.com/office/powerpoint/2010/main" val="2622288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10A0F1EF-52BA-4F0A-8DDA-FD8014B1AAD0}"/>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5" name="Rectangle 5">
            <a:extLst>
              <a:ext uri="{FF2B5EF4-FFF2-40B4-BE49-F238E27FC236}">
                <a16:creationId xmlns:a16="http://schemas.microsoft.com/office/drawing/2014/main" id="{54784545-C3EC-4368-BB03-0A6CC7D719C3}"/>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6" name="Rectangle 6">
            <a:extLst>
              <a:ext uri="{FF2B5EF4-FFF2-40B4-BE49-F238E27FC236}">
                <a16:creationId xmlns:a16="http://schemas.microsoft.com/office/drawing/2014/main" id="{B4F271A7-6823-4989-B14E-A3377610BCFE}"/>
              </a:ext>
            </a:extLst>
          </p:cNvPr>
          <p:cNvSpPr>
            <a:spLocks noGrp="1" noChangeArrowheads="1"/>
          </p:cNvSpPr>
          <p:nvPr>
            <p:ph type="sldNum" sz="quarter" idx="12"/>
          </p:nvPr>
        </p:nvSpPr>
        <p:spPr>
          <a:ln/>
        </p:spPr>
        <p:txBody>
          <a:bodyPr/>
          <a:lstStyle>
            <a:lvl1pPr>
              <a:defRPr/>
            </a:lvl1pPr>
          </a:lstStyle>
          <a:p>
            <a:fld id="{5DBF2934-3282-40D1-A99F-9EDFCA9C0AD3}" type="slidenum">
              <a:rPr lang="it-IT" altLang="it-IT"/>
              <a:pPr/>
              <a:t>‹N›</a:t>
            </a:fld>
            <a:endParaRPr lang="it-IT" altLang="it-IT" dirty="0"/>
          </a:p>
        </p:txBody>
      </p:sp>
    </p:spTree>
    <p:extLst>
      <p:ext uri="{BB962C8B-B14F-4D97-AF65-F5344CB8AC3E}">
        <p14:creationId xmlns:p14="http://schemas.microsoft.com/office/powerpoint/2010/main" val="252526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5"/>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45"/>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B76E8EAC-5283-4B60-BA57-D8B95782A9B8}"/>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5" name="Rectangle 5">
            <a:extLst>
              <a:ext uri="{FF2B5EF4-FFF2-40B4-BE49-F238E27FC236}">
                <a16:creationId xmlns:a16="http://schemas.microsoft.com/office/drawing/2014/main" id="{3FD7B3DA-1895-41B5-B062-DE2D5076EA2B}"/>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6" name="Rectangle 6">
            <a:extLst>
              <a:ext uri="{FF2B5EF4-FFF2-40B4-BE49-F238E27FC236}">
                <a16:creationId xmlns:a16="http://schemas.microsoft.com/office/drawing/2014/main" id="{4335DF6D-73D2-43DB-8A17-8FBE77C21D1E}"/>
              </a:ext>
            </a:extLst>
          </p:cNvPr>
          <p:cNvSpPr>
            <a:spLocks noGrp="1" noChangeArrowheads="1"/>
          </p:cNvSpPr>
          <p:nvPr>
            <p:ph type="sldNum" sz="quarter" idx="12"/>
          </p:nvPr>
        </p:nvSpPr>
        <p:spPr>
          <a:ln/>
        </p:spPr>
        <p:txBody>
          <a:bodyPr/>
          <a:lstStyle>
            <a:lvl1pPr>
              <a:defRPr/>
            </a:lvl1pPr>
          </a:lstStyle>
          <a:p>
            <a:fld id="{632FA4E2-9C70-4711-9EBB-809338940600}" type="slidenum">
              <a:rPr lang="it-IT" altLang="it-IT"/>
              <a:pPr/>
              <a:t>‹N›</a:t>
            </a:fld>
            <a:endParaRPr lang="it-IT" altLang="it-IT" dirty="0"/>
          </a:p>
        </p:txBody>
      </p:sp>
    </p:spTree>
    <p:extLst>
      <p:ext uri="{BB962C8B-B14F-4D97-AF65-F5344CB8AC3E}">
        <p14:creationId xmlns:p14="http://schemas.microsoft.com/office/powerpoint/2010/main" val="2377603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90B5B234-3B28-418B-8E04-6608C394690D}"/>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5" name="Rectangle 5">
            <a:extLst>
              <a:ext uri="{FF2B5EF4-FFF2-40B4-BE49-F238E27FC236}">
                <a16:creationId xmlns:a16="http://schemas.microsoft.com/office/drawing/2014/main" id="{99FE8804-D88C-4031-BDFC-4482066E3DF7}"/>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6" name="Rectangle 6">
            <a:extLst>
              <a:ext uri="{FF2B5EF4-FFF2-40B4-BE49-F238E27FC236}">
                <a16:creationId xmlns:a16="http://schemas.microsoft.com/office/drawing/2014/main" id="{56B4A923-4D4A-4969-A87C-C68A8BF02A85}"/>
              </a:ext>
            </a:extLst>
          </p:cNvPr>
          <p:cNvSpPr>
            <a:spLocks noGrp="1" noChangeArrowheads="1"/>
          </p:cNvSpPr>
          <p:nvPr>
            <p:ph type="sldNum" sz="quarter" idx="12"/>
          </p:nvPr>
        </p:nvSpPr>
        <p:spPr>
          <a:ln/>
        </p:spPr>
        <p:txBody>
          <a:bodyPr/>
          <a:lstStyle>
            <a:lvl1pPr>
              <a:defRPr/>
            </a:lvl1pPr>
          </a:lstStyle>
          <a:p>
            <a:fld id="{D095C697-2975-4998-910E-6CFB608E8756}" type="slidenum">
              <a:rPr lang="it-IT" altLang="it-IT"/>
              <a:pPr/>
              <a:t>‹N›</a:t>
            </a:fld>
            <a:endParaRPr lang="it-IT" altLang="it-IT" dirty="0"/>
          </a:p>
        </p:txBody>
      </p:sp>
    </p:spTree>
    <p:extLst>
      <p:ext uri="{BB962C8B-B14F-4D97-AF65-F5344CB8AC3E}">
        <p14:creationId xmlns:p14="http://schemas.microsoft.com/office/powerpoint/2010/main" val="200628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7"/>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lvl1pPr>
            <a:lvl2pPr marL="457223" indent="0">
              <a:buNone/>
              <a:defRPr sz="1801"/>
            </a:lvl2pPr>
            <a:lvl3pPr marL="914446" indent="0">
              <a:buNone/>
              <a:defRPr sz="1600"/>
            </a:lvl3pPr>
            <a:lvl4pPr marL="1371669" indent="0">
              <a:buNone/>
              <a:defRPr sz="1401"/>
            </a:lvl4pPr>
            <a:lvl5pPr marL="1828891" indent="0">
              <a:buNone/>
              <a:defRPr sz="1401"/>
            </a:lvl5pPr>
            <a:lvl6pPr marL="2286114" indent="0">
              <a:buNone/>
              <a:defRPr sz="1401"/>
            </a:lvl6pPr>
            <a:lvl7pPr marL="2743338" indent="0">
              <a:buNone/>
              <a:defRPr sz="1401"/>
            </a:lvl7pPr>
            <a:lvl8pPr marL="3200560" indent="0">
              <a:buNone/>
              <a:defRPr sz="1401"/>
            </a:lvl8pPr>
            <a:lvl9pPr marL="3657783" indent="0">
              <a:buNone/>
              <a:defRPr sz="1401"/>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167E1939-352E-417C-97AB-10FC48B0025E}"/>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5" name="Rectangle 5">
            <a:extLst>
              <a:ext uri="{FF2B5EF4-FFF2-40B4-BE49-F238E27FC236}">
                <a16:creationId xmlns:a16="http://schemas.microsoft.com/office/drawing/2014/main" id="{6781A28D-3BCB-450E-AB5C-D3D99076C6F4}"/>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6" name="Rectangle 6">
            <a:extLst>
              <a:ext uri="{FF2B5EF4-FFF2-40B4-BE49-F238E27FC236}">
                <a16:creationId xmlns:a16="http://schemas.microsoft.com/office/drawing/2014/main" id="{49862B93-423D-4AAD-8F24-3F1893BF3127}"/>
              </a:ext>
            </a:extLst>
          </p:cNvPr>
          <p:cNvSpPr>
            <a:spLocks noGrp="1" noChangeArrowheads="1"/>
          </p:cNvSpPr>
          <p:nvPr>
            <p:ph type="sldNum" sz="quarter" idx="12"/>
          </p:nvPr>
        </p:nvSpPr>
        <p:spPr>
          <a:ln/>
        </p:spPr>
        <p:txBody>
          <a:bodyPr/>
          <a:lstStyle>
            <a:lvl1pPr>
              <a:defRPr/>
            </a:lvl1pPr>
          </a:lstStyle>
          <a:p>
            <a:fld id="{5395152F-4261-4DD5-AA17-29CDAB1D1306}" type="slidenum">
              <a:rPr lang="it-IT" altLang="it-IT"/>
              <a:pPr/>
              <a:t>‹N›</a:t>
            </a:fld>
            <a:endParaRPr lang="it-IT" altLang="it-IT" dirty="0"/>
          </a:p>
        </p:txBody>
      </p:sp>
    </p:spTree>
    <p:extLst>
      <p:ext uri="{BB962C8B-B14F-4D97-AF65-F5344CB8AC3E}">
        <p14:creationId xmlns:p14="http://schemas.microsoft.com/office/powerpoint/2010/main" val="2947531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486F69DA-E364-467E-8054-98A03F727AAF}"/>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6" name="Rectangle 5">
            <a:extLst>
              <a:ext uri="{FF2B5EF4-FFF2-40B4-BE49-F238E27FC236}">
                <a16:creationId xmlns:a16="http://schemas.microsoft.com/office/drawing/2014/main" id="{60B59FF1-BD57-4AF2-97F4-1BBE43518D75}"/>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7" name="Rectangle 6">
            <a:extLst>
              <a:ext uri="{FF2B5EF4-FFF2-40B4-BE49-F238E27FC236}">
                <a16:creationId xmlns:a16="http://schemas.microsoft.com/office/drawing/2014/main" id="{9354195F-915B-4D7F-BDAD-3DEF7C9B1FDB}"/>
              </a:ext>
            </a:extLst>
          </p:cNvPr>
          <p:cNvSpPr>
            <a:spLocks noGrp="1" noChangeArrowheads="1"/>
          </p:cNvSpPr>
          <p:nvPr>
            <p:ph type="sldNum" sz="quarter" idx="12"/>
          </p:nvPr>
        </p:nvSpPr>
        <p:spPr>
          <a:ln/>
        </p:spPr>
        <p:txBody>
          <a:bodyPr/>
          <a:lstStyle>
            <a:lvl1pPr>
              <a:defRPr/>
            </a:lvl1pPr>
          </a:lstStyle>
          <a:p>
            <a:fld id="{DC485FDF-DFBC-4E88-B802-ADD53D8AA7D5}" type="slidenum">
              <a:rPr lang="it-IT" altLang="it-IT"/>
              <a:pPr/>
              <a:t>‹N›</a:t>
            </a:fld>
            <a:endParaRPr lang="it-IT" altLang="it-IT" dirty="0"/>
          </a:p>
        </p:txBody>
      </p:sp>
    </p:spTree>
    <p:extLst>
      <p:ext uri="{BB962C8B-B14F-4D97-AF65-F5344CB8AC3E}">
        <p14:creationId xmlns:p14="http://schemas.microsoft.com/office/powerpoint/2010/main" val="2664024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23" indent="0">
              <a:buNone/>
              <a:defRPr sz="2000" b="1"/>
            </a:lvl2pPr>
            <a:lvl3pPr marL="914446" indent="0">
              <a:buNone/>
              <a:defRPr sz="1801" b="1"/>
            </a:lvl3pPr>
            <a:lvl4pPr marL="1371669" indent="0">
              <a:buNone/>
              <a:defRPr sz="1600" b="1"/>
            </a:lvl4pPr>
            <a:lvl5pPr marL="1828891" indent="0">
              <a:buNone/>
              <a:defRPr sz="1600" b="1"/>
            </a:lvl5pPr>
            <a:lvl6pPr marL="2286114" indent="0">
              <a:buNone/>
              <a:defRPr sz="1600" b="1"/>
            </a:lvl6pPr>
            <a:lvl7pPr marL="2743338" indent="0">
              <a:buNone/>
              <a:defRPr sz="1600" b="1"/>
            </a:lvl7pPr>
            <a:lvl8pPr marL="3200560" indent="0">
              <a:buNone/>
              <a:defRPr sz="1600" b="1"/>
            </a:lvl8pPr>
            <a:lvl9pPr marL="3657783"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72" y="1535113"/>
            <a:ext cx="5389033" cy="639762"/>
          </a:xfrm>
        </p:spPr>
        <p:txBody>
          <a:bodyPr anchor="b"/>
          <a:lstStyle>
            <a:lvl1pPr marL="0" indent="0">
              <a:buNone/>
              <a:defRPr sz="2400" b="1"/>
            </a:lvl1pPr>
            <a:lvl2pPr marL="457223" indent="0">
              <a:buNone/>
              <a:defRPr sz="2000" b="1"/>
            </a:lvl2pPr>
            <a:lvl3pPr marL="914446" indent="0">
              <a:buNone/>
              <a:defRPr sz="1801" b="1"/>
            </a:lvl3pPr>
            <a:lvl4pPr marL="1371669" indent="0">
              <a:buNone/>
              <a:defRPr sz="1600" b="1"/>
            </a:lvl4pPr>
            <a:lvl5pPr marL="1828891" indent="0">
              <a:buNone/>
              <a:defRPr sz="1600" b="1"/>
            </a:lvl5pPr>
            <a:lvl6pPr marL="2286114" indent="0">
              <a:buNone/>
              <a:defRPr sz="1600" b="1"/>
            </a:lvl6pPr>
            <a:lvl7pPr marL="2743338" indent="0">
              <a:buNone/>
              <a:defRPr sz="1600" b="1"/>
            </a:lvl7pPr>
            <a:lvl8pPr marL="3200560" indent="0">
              <a:buNone/>
              <a:defRPr sz="1600" b="1"/>
            </a:lvl8pPr>
            <a:lvl9pPr marL="3657783"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7487E8B9-79F3-4918-B571-C3B84C2E0F27}"/>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8" name="Rectangle 5">
            <a:extLst>
              <a:ext uri="{FF2B5EF4-FFF2-40B4-BE49-F238E27FC236}">
                <a16:creationId xmlns:a16="http://schemas.microsoft.com/office/drawing/2014/main" id="{811A0FF0-5186-498B-B0C7-1E78110C4050}"/>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9" name="Rectangle 6">
            <a:extLst>
              <a:ext uri="{FF2B5EF4-FFF2-40B4-BE49-F238E27FC236}">
                <a16:creationId xmlns:a16="http://schemas.microsoft.com/office/drawing/2014/main" id="{D2BBC46F-057F-4404-A277-84BEA2ECDBE4}"/>
              </a:ext>
            </a:extLst>
          </p:cNvPr>
          <p:cNvSpPr>
            <a:spLocks noGrp="1" noChangeArrowheads="1"/>
          </p:cNvSpPr>
          <p:nvPr>
            <p:ph type="sldNum" sz="quarter" idx="12"/>
          </p:nvPr>
        </p:nvSpPr>
        <p:spPr>
          <a:ln/>
        </p:spPr>
        <p:txBody>
          <a:bodyPr/>
          <a:lstStyle>
            <a:lvl1pPr>
              <a:defRPr/>
            </a:lvl1pPr>
          </a:lstStyle>
          <a:p>
            <a:fld id="{882361E0-9648-43B5-AFA7-97037CAF3230}" type="slidenum">
              <a:rPr lang="it-IT" altLang="it-IT"/>
              <a:pPr/>
              <a:t>‹N›</a:t>
            </a:fld>
            <a:endParaRPr lang="it-IT" altLang="it-IT" dirty="0"/>
          </a:p>
        </p:txBody>
      </p:sp>
    </p:spTree>
    <p:extLst>
      <p:ext uri="{BB962C8B-B14F-4D97-AF65-F5344CB8AC3E}">
        <p14:creationId xmlns:p14="http://schemas.microsoft.com/office/powerpoint/2010/main" val="1479249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FD3053C5-2673-450F-B6B7-8B1EC8B4DCF7}"/>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4" name="Rectangle 5">
            <a:extLst>
              <a:ext uri="{FF2B5EF4-FFF2-40B4-BE49-F238E27FC236}">
                <a16:creationId xmlns:a16="http://schemas.microsoft.com/office/drawing/2014/main" id="{B62C489A-8C6A-45D4-9FDC-5ECF31788E10}"/>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5" name="Rectangle 6">
            <a:extLst>
              <a:ext uri="{FF2B5EF4-FFF2-40B4-BE49-F238E27FC236}">
                <a16:creationId xmlns:a16="http://schemas.microsoft.com/office/drawing/2014/main" id="{08E68BF1-E819-4D4B-B656-D605A41A2728}"/>
              </a:ext>
            </a:extLst>
          </p:cNvPr>
          <p:cNvSpPr>
            <a:spLocks noGrp="1" noChangeArrowheads="1"/>
          </p:cNvSpPr>
          <p:nvPr>
            <p:ph type="sldNum" sz="quarter" idx="12"/>
          </p:nvPr>
        </p:nvSpPr>
        <p:spPr>
          <a:ln/>
        </p:spPr>
        <p:txBody>
          <a:bodyPr/>
          <a:lstStyle>
            <a:lvl1pPr>
              <a:defRPr/>
            </a:lvl1pPr>
          </a:lstStyle>
          <a:p>
            <a:fld id="{DF8C385E-8120-4A0A-8180-D99B140AA311}" type="slidenum">
              <a:rPr lang="it-IT" altLang="it-IT"/>
              <a:pPr/>
              <a:t>‹N›</a:t>
            </a:fld>
            <a:endParaRPr lang="it-IT" altLang="it-IT" dirty="0"/>
          </a:p>
        </p:txBody>
      </p:sp>
    </p:spTree>
    <p:extLst>
      <p:ext uri="{BB962C8B-B14F-4D97-AF65-F5344CB8AC3E}">
        <p14:creationId xmlns:p14="http://schemas.microsoft.com/office/powerpoint/2010/main" val="66414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180767B-4DB7-4A5F-8E55-47D4ACE40C28}"/>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3" name="Rectangle 5">
            <a:extLst>
              <a:ext uri="{FF2B5EF4-FFF2-40B4-BE49-F238E27FC236}">
                <a16:creationId xmlns:a16="http://schemas.microsoft.com/office/drawing/2014/main" id="{3C522641-BC6D-4EF5-AAE5-814613E8C580}"/>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4" name="Rectangle 6">
            <a:extLst>
              <a:ext uri="{FF2B5EF4-FFF2-40B4-BE49-F238E27FC236}">
                <a16:creationId xmlns:a16="http://schemas.microsoft.com/office/drawing/2014/main" id="{C25B64BD-7D66-4B30-B909-723C69FBAA40}"/>
              </a:ext>
            </a:extLst>
          </p:cNvPr>
          <p:cNvSpPr>
            <a:spLocks noGrp="1" noChangeArrowheads="1"/>
          </p:cNvSpPr>
          <p:nvPr>
            <p:ph type="sldNum" sz="quarter" idx="12"/>
          </p:nvPr>
        </p:nvSpPr>
        <p:spPr>
          <a:ln/>
        </p:spPr>
        <p:txBody>
          <a:bodyPr/>
          <a:lstStyle>
            <a:lvl1pPr>
              <a:defRPr/>
            </a:lvl1pPr>
          </a:lstStyle>
          <a:p>
            <a:fld id="{980E5D11-E6D7-461F-B269-891EE6CFCDFF}" type="slidenum">
              <a:rPr lang="it-IT" altLang="it-IT"/>
              <a:pPr/>
              <a:t>‹N›</a:t>
            </a:fld>
            <a:endParaRPr lang="it-IT" altLang="it-IT" dirty="0"/>
          </a:p>
        </p:txBody>
      </p:sp>
    </p:spTree>
    <p:extLst>
      <p:ext uri="{BB962C8B-B14F-4D97-AF65-F5344CB8AC3E}">
        <p14:creationId xmlns:p14="http://schemas.microsoft.com/office/powerpoint/2010/main" val="49562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4" y="273057"/>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084" cy="4691063"/>
          </a:xfrm>
        </p:spPr>
        <p:txBody>
          <a:bodyPr/>
          <a:lstStyle>
            <a:lvl1pPr marL="0" indent="0">
              <a:buNone/>
              <a:defRPr sz="1401"/>
            </a:lvl1pPr>
            <a:lvl2pPr marL="457223" indent="0">
              <a:buNone/>
              <a:defRPr sz="1200"/>
            </a:lvl2pPr>
            <a:lvl3pPr marL="914446" indent="0">
              <a:buNone/>
              <a:defRPr sz="1001"/>
            </a:lvl3pPr>
            <a:lvl4pPr marL="1371669" indent="0">
              <a:buNone/>
              <a:defRPr sz="900"/>
            </a:lvl4pPr>
            <a:lvl5pPr marL="1828891" indent="0">
              <a:buNone/>
              <a:defRPr sz="900"/>
            </a:lvl5pPr>
            <a:lvl6pPr marL="2286114" indent="0">
              <a:buNone/>
              <a:defRPr sz="900"/>
            </a:lvl6pPr>
            <a:lvl7pPr marL="2743338" indent="0">
              <a:buNone/>
              <a:defRPr sz="900"/>
            </a:lvl7pPr>
            <a:lvl8pPr marL="3200560" indent="0">
              <a:buNone/>
              <a:defRPr sz="900"/>
            </a:lvl8pPr>
            <a:lvl9pPr marL="3657783"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D0109BCE-0D1D-464A-B27A-26D1FF50EBEA}"/>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6" name="Rectangle 5">
            <a:extLst>
              <a:ext uri="{FF2B5EF4-FFF2-40B4-BE49-F238E27FC236}">
                <a16:creationId xmlns:a16="http://schemas.microsoft.com/office/drawing/2014/main" id="{DE11B2C7-D902-4635-B46B-1CEB1C8CEA63}"/>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7" name="Rectangle 6">
            <a:extLst>
              <a:ext uri="{FF2B5EF4-FFF2-40B4-BE49-F238E27FC236}">
                <a16:creationId xmlns:a16="http://schemas.microsoft.com/office/drawing/2014/main" id="{F146F057-0227-4123-AC66-788EB70A2907}"/>
              </a:ext>
            </a:extLst>
          </p:cNvPr>
          <p:cNvSpPr>
            <a:spLocks noGrp="1" noChangeArrowheads="1"/>
          </p:cNvSpPr>
          <p:nvPr>
            <p:ph type="sldNum" sz="quarter" idx="12"/>
          </p:nvPr>
        </p:nvSpPr>
        <p:spPr>
          <a:ln/>
        </p:spPr>
        <p:txBody>
          <a:bodyPr/>
          <a:lstStyle>
            <a:lvl1pPr>
              <a:defRPr/>
            </a:lvl1pPr>
          </a:lstStyle>
          <a:p>
            <a:fld id="{F428A5D0-E3D5-4C77-AFE7-F3DBCD0D19C5}" type="slidenum">
              <a:rPr lang="it-IT" altLang="it-IT"/>
              <a:pPr/>
              <a:t>‹N›</a:t>
            </a:fld>
            <a:endParaRPr lang="it-IT" altLang="it-IT" dirty="0"/>
          </a:p>
        </p:txBody>
      </p:sp>
    </p:spTree>
    <p:extLst>
      <p:ext uri="{BB962C8B-B14F-4D97-AF65-F5344CB8AC3E}">
        <p14:creationId xmlns:p14="http://schemas.microsoft.com/office/powerpoint/2010/main" val="24592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8" indent="0">
              <a:buNone/>
              <a:defRPr sz="2000"/>
            </a:lvl7pPr>
            <a:lvl8pPr marL="3200560" indent="0">
              <a:buNone/>
              <a:defRPr sz="2000"/>
            </a:lvl8pPr>
            <a:lvl9pPr marL="3657783" indent="0">
              <a:buNone/>
              <a:defRPr sz="2000"/>
            </a:lvl9pPr>
          </a:lstStyle>
          <a:p>
            <a:pPr lvl="0"/>
            <a:endParaRPr lang="it-IT" noProof="0" dirty="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1"/>
            </a:lvl1pPr>
            <a:lvl2pPr marL="457223" indent="0">
              <a:buNone/>
              <a:defRPr sz="1200"/>
            </a:lvl2pPr>
            <a:lvl3pPr marL="914446" indent="0">
              <a:buNone/>
              <a:defRPr sz="1001"/>
            </a:lvl3pPr>
            <a:lvl4pPr marL="1371669" indent="0">
              <a:buNone/>
              <a:defRPr sz="900"/>
            </a:lvl4pPr>
            <a:lvl5pPr marL="1828891" indent="0">
              <a:buNone/>
              <a:defRPr sz="900"/>
            </a:lvl5pPr>
            <a:lvl6pPr marL="2286114" indent="0">
              <a:buNone/>
              <a:defRPr sz="900"/>
            </a:lvl6pPr>
            <a:lvl7pPr marL="2743338" indent="0">
              <a:buNone/>
              <a:defRPr sz="900"/>
            </a:lvl7pPr>
            <a:lvl8pPr marL="3200560" indent="0">
              <a:buNone/>
              <a:defRPr sz="900"/>
            </a:lvl8pPr>
            <a:lvl9pPr marL="3657783"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CD152517-A45C-4523-8D04-BE862A0F36BD}"/>
              </a:ext>
            </a:extLst>
          </p:cNvPr>
          <p:cNvSpPr>
            <a:spLocks noGrp="1" noChangeArrowheads="1"/>
          </p:cNvSpPr>
          <p:nvPr>
            <p:ph type="dt" sz="half" idx="10"/>
          </p:nvPr>
        </p:nvSpPr>
        <p:spPr>
          <a:ln/>
        </p:spPr>
        <p:txBody>
          <a:bodyPr/>
          <a:lstStyle>
            <a:lvl1pPr>
              <a:defRPr/>
            </a:lvl1pPr>
          </a:lstStyle>
          <a:p>
            <a:pPr>
              <a:defRPr/>
            </a:pPr>
            <a:endParaRPr lang="it-IT" dirty="0"/>
          </a:p>
        </p:txBody>
      </p:sp>
      <p:sp>
        <p:nvSpPr>
          <p:cNvPr id="6" name="Rectangle 5">
            <a:extLst>
              <a:ext uri="{FF2B5EF4-FFF2-40B4-BE49-F238E27FC236}">
                <a16:creationId xmlns:a16="http://schemas.microsoft.com/office/drawing/2014/main" id="{DE64DE55-E1C8-4B1A-89C0-28B588527BD6}"/>
              </a:ext>
            </a:extLst>
          </p:cNvPr>
          <p:cNvSpPr>
            <a:spLocks noGrp="1" noChangeArrowheads="1"/>
          </p:cNvSpPr>
          <p:nvPr>
            <p:ph type="ftr" sz="quarter" idx="11"/>
          </p:nvPr>
        </p:nvSpPr>
        <p:spPr>
          <a:ln/>
        </p:spPr>
        <p:txBody>
          <a:bodyPr/>
          <a:lstStyle>
            <a:lvl1pPr>
              <a:defRPr/>
            </a:lvl1pPr>
          </a:lstStyle>
          <a:p>
            <a:pPr>
              <a:defRPr/>
            </a:pPr>
            <a:endParaRPr lang="it-IT" dirty="0"/>
          </a:p>
        </p:txBody>
      </p:sp>
      <p:sp>
        <p:nvSpPr>
          <p:cNvPr id="7" name="Rectangle 6">
            <a:extLst>
              <a:ext uri="{FF2B5EF4-FFF2-40B4-BE49-F238E27FC236}">
                <a16:creationId xmlns:a16="http://schemas.microsoft.com/office/drawing/2014/main" id="{6334B1EA-C643-43CD-BE91-63345F2F7CC8}"/>
              </a:ext>
            </a:extLst>
          </p:cNvPr>
          <p:cNvSpPr>
            <a:spLocks noGrp="1" noChangeArrowheads="1"/>
          </p:cNvSpPr>
          <p:nvPr>
            <p:ph type="sldNum" sz="quarter" idx="12"/>
          </p:nvPr>
        </p:nvSpPr>
        <p:spPr>
          <a:ln/>
        </p:spPr>
        <p:txBody>
          <a:bodyPr/>
          <a:lstStyle>
            <a:lvl1pPr>
              <a:defRPr/>
            </a:lvl1pPr>
          </a:lstStyle>
          <a:p>
            <a:fld id="{27E2B2FF-2CB4-4C30-B180-7CFC11DF3AB9}" type="slidenum">
              <a:rPr lang="it-IT" altLang="it-IT"/>
              <a:pPr/>
              <a:t>‹N›</a:t>
            </a:fld>
            <a:endParaRPr lang="it-IT" altLang="it-IT" dirty="0"/>
          </a:p>
        </p:txBody>
      </p:sp>
    </p:spTree>
    <p:extLst>
      <p:ext uri="{BB962C8B-B14F-4D97-AF65-F5344CB8AC3E}">
        <p14:creationId xmlns:p14="http://schemas.microsoft.com/office/powerpoint/2010/main" val="289398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7CD321-5C1A-4CA1-9840-424606D88959}"/>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A7BC5FB9-E96B-4E22-8956-991FFD6754DC}"/>
              </a:ext>
            </a:extLst>
          </p:cNvPr>
          <p:cNvSpPr>
            <a:spLocks noGrp="1" noChangeArrowheads="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4D031FA0-9F57-4740-B80B-8D802A4117DF}"/>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1" b="0">
                <a:latin typeface="Arial" charset="0"/>
                <a:ea typeface="+mn-ea"/>
                <a:cs typeface="+mn-cs"/>
              </a:defRPr>
            </a:lvl1pPr>
          </a:lstStyle>
          <a:p>
            <a:pPr>
              <a:defRPr/>
            </a:pPr>
            <a:endParaRPr lang="it-IT" dirty="0"/>
          </a:p>
        </p:txBody>
      </p:sp>
      <p:sp>
        <p:nvSpPr>
          <p:cNvPr id="1029" name="Rectangle 5">
            <a:extLst>
              <a:ext uri="{FF2B5EF4-FFF2-40B4-BE49-F238E27FC236}">
                <a16:creationId xmlns:a16="http://schemas.microsoft.com/office/drawing/2014/main" id="{79D7422E-FD2F-4F9D-B7A7-F95B3B9DAA1F}"/>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1" b="0">
                <a:latin typeface="Arial" charset="0"/>
                <a:ea typeface="+mn-ea"/>
                <a:cs typeface="+mn-cs"/>
              </a:defRPr>
            </a:lvl1pPr>
          </a:lstStyle>
          <a:p>
            <a:pPr>
              <a:defRPr/>
            </a:pPr>
            <a:endParaRPr lang="it-IT" dirty="0"/>
          </a:p>
        </p:txBody>
      </p:sp>
      <p:sp>
        <p:nvSpPr>
          <p:cNvPr id="1030" name="Rectangle 6">
            <a:extLst>
              <a:ext uri="{FF2B5EF4-FFF2-40B4-BE49-F238E27FC236}">
                <a16:creationId xmlns:a16="http://schemas.microsoft.com/office/drawing/2014/main" id="{D4F42921-A874-4333-90D0-D96AF73D37ED}"/>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1" b="0"/>
            </a:lvl1pPr>
          </a:lstStyle>
          <a:p>
            <a:fld id="{79E8B9B0-C1A1-4D46-B732-9D75CF9DD168}" type="slidenum">
              <a:rPr lang="it-IT" altLang="it-IT"/>
              <a:pPr/>
              <a:t>‹N›</a:t>
            </a:fld>
            <a:endParaRPr lang="it-IT" alt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5pPr>
      <a:lvl6pPr marL="457223" algn="ctr" rtl="0" fontAlgn="base">
        <a:spcBef>
          <a:spcPct val="0"/>
        </a:spcBef>
        <a:spcAft>
          <a:spcPct val="0"/>
        </a:spcAft>
        <a:defRPr sz="4400">
          <a:solidFill>
            <a:schemeClr val="tx2"/>
          </a:solidFill>
          <a:latin typeface="Arial" charset="0"/>
        </a:defRPr>
      </a:lvl6pPr>
      <a:lvl7pPr marL="914446" algn="ctr" rtl="0" fontAlgn="base">
        <a:spcBef>
          <a:spcPct val="0"/>
        </a:spcBef>
        <a:spcAft>
          <a:spcPct val="0"/>
        </a:spcAft>
        <a:defRPr sz="4400">
          <a:solidFill>
            <a:schemeClr val="tx2"/>
          </a:solidFill>
          <a:latin typeface="Arial" charset="0"/>
        </a:defRPr>
      </a:lvl7pPr>
      <a:lvl8pPr marL="1371669" algn="ctr" rtl="0" fontAlgn="base">
        <a:spcBef>
          <a:spcPct val="0"/>
        </a:spcBef>
        <a:spcAft>
          <a:spcPct val="0"/>
        </a:spcAft>
        <a:defRPr sz="4400">
          <a:solidFill>
            <a:schemeClr val="tx2"/>
          </a:solidFill>
          <a:latin typeface="Arial" charset="0"/>
        </a:defRPr>
      </a:lvl8pPr>
      <a:lvl9pPr marL="1828891" algn="ctr" rtl="0" fontAlgn="base">
        <a:spcBef>
          <a:spcPct val="0"/>
        </a:spcBef>
        <a:spcAft>
          <a:spcPct val="0"/>
        </a:spcAft>
        <a:defRPr sz="4400">
          <a:solidFill>
            <a:schemeClr val="tx2"/>
          </a:solidFill>
          <a:latin typeface="Arial" charset="0"/>
        </a:defRPr>
      </a:lvl9pPr>
    </p:titleStyle>
    <p:bodyStyle>
      <a:lvl1pPr marL="342917" indent="-342917"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87" indent="-285765" algn="l" rtl="0" eaLnBrk="0" fontAlgn="base" hangingPunct="0">
        <a:spcBef>
          <a:spcPct val="20000"/>
        </a:spcBef>
        <a:spcAft>
          <a:spcPct val="0"/>
        </a:spcAft>
        <a:buChar char="–"/>
        <a:defRPr sz="2800">
          <a:solidFill>
            <a:schemeClr val="tx1"/>
          </a:solidFill>
          <a:latin typeface="+mn-lt"/>
          <a:ea typeface="ＭＳ Ｐゴシック" pitchFamily="1" charset="-128"/>
          <a:cs typeface="ＭＳ Ｐゴシック"/>
        </a:defRPr>
      </a:lvl2pPr>
      <a:lvl3pPr marL="1143057" indent="-228611" algn="l" rtl="0" eaLnBrk="0" fontAlgn="base" hangingPunct="0">
        <a:spcBef>
          <a:spcPct val="20000"/>
        </a:spcBef>
        <a:spcAft>
          <a:spcPct val="0"/>
        </a:spcAft>
        <a:buChar char="•"/>
        <a:defRPr sz="2400">
          <a:solidFill>
            <a:schemeClr val="tx1"/>
          </a:solidFill>
          <a:latin typeface="+mn-lt"/>
          <a:ea typeface="ＭＳ Ｐゴシック" pitchFamily="1" charset="-128"/>
          <a:cs typeface="ＭＳ Ｐゴシック"/>
        </a:defRPr>
      </a:lvl3pPr>
      <a:lvl4pPr marL="1600281" indent="-228611" algn="l" rtl="0" eaLnBrk="0" fontAlgn="base" hangingPunct="0">
        <a:spcBef>
          <a:spcPct val="20000"/>
        </a:spcBef>
        <a:spcAft>
          <a:spcPct val="0"/>
        </a:spcAft>
        <a:buChar char="–"/>
        <a:defRPr sz="2000">
          <a:solidFill>
            <a:schemeClr val="tx1"/>
          </a:solidFill>
          <a:latin typeface="+mn-lt"/>
          <a:ea typeface="ＭＳ Ｐゴシック" pitchFamily="1" charset="-128"/>
          <a:cs typeface="ＭＳ Ｐゴシック"/>
        </a:defRPr>
      </a:lvl4pPr>
      <a:lvl5pPr marL="2057504" indent="-228611" algn="l" rtl="0" eaLnBrk="0" fontAlgn="base" hangingPunct="0">
        <a:spcBef>
          <a:spcPct val="20000"/>
        </a:spcBef>
        <a:spcAft>
          <a:spcPct val="0"/>
        </a:spcAft>
        <a:buChar char="»"/>
        <a:defRPr sz="2000">
          <a:solidFill>
            <a:schemeClr val="tx1"/>
          </a:solidFill>
          <a:latin typeface="+mn-lt"/>
          <a:ea typeface="ＭＳ Ｐゴシック" pitchFamily="1" charset="-128"/>
          <a:cs typeface="ＭＳ Ｐゴシック"/>
        </a:defRPr>
      </a:lvl5pPr>
      <a:lvl6pPr marL="2514726" indent="-228611" algn="l" rtl="0" fontAlgn="base">
        <a:spcBef>
          <a:spcPct val="20000"/>
        </a:spcBef>
        <a:spcAft>
          <a:spcPct val="0"/>
        </a:spcAft>
        <a:buChar char="»"/>
        <a:defRPr sz="2000">
          <a:solidFill>
            <a:schemeClr val="tx1"/>
          </a:solidFill>
          <a:latin typeface="+mn-lt"/>
        </a:defRPr>
      </a:lvl6pPr>
      <a:lvl7pPr marL="2971949" indent="-228611" algn="l" rtl="0" fontAlgn="base">
        <a:spcBef>
          <a:spcPct val="20000"/>
        </a:spcBef>
        <a:spcAft>
          <a:spcPct val="0"/>
        </a:spcAft>
        <a:buChar char="»"/>
        <a:defRPr sz="2000">
          <a:solidFill>
            <a:schemeClr val="tx1"/>
          </a:solidFill>
          <a:latin typeface="+mn-lt"/>
        </a:defRPr>
      </a:lvl7pPr>
      <a:lvl8pPr marL="3429171" indent="-228611" algn="l" rtl="0" fontAlgn="base">
        <a:spcBef>
          <a:spcPct val="20000"/>
        </a:spcBef>
        <a:spcAft>
          <a:spcPct val="0"/>
        </a:spcAft>
        <a:buChar char="»"/>
        <a:defRPr sz="2000">
          <a:solidFill>
            <a:schemeClr val="tx1"/>
          </a:solidFill>
          <a:latin typeface="+mn-lt"/>
        </a:defRPr>
      </a:lvl8pPr>
      <a:lvl9pPr marL="3886395" indent="-228611"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46" rtl="0" eaLnBrk="1" latinLnBrk="0" hangingPunct="1">
        <a:defRPr sz="1801" kern="1200">
          <a:solidFill>
            <a:schemeClr val="tx1"/>
          </a:solidFill>
          <a:latin typeface="+mn-lt"/>
          <a:ea typeface="+mn-ea"/>
          <a:cs typeface="+mn-cs"/>
        </a:defRPr>
      </a:lvl1pPr>
      <a:lvl2pPr marL="457223" algn="l" defTabSz="914446" rtl="0" eaLnBrk="1" latinLnBrk="0" hangingPunct="1">
        <a:defRPr sz="1801" kern="1200">
          <a:solidFill>
            <a:schemeClr val="tx1"/>
          </a:solidFill>
          <a:latin typeface="+mn-lt"/>
          <a:ea typeface="+mn-ea"/>
          <a:cs typeface="+mn-cs"/>
        </a:defRPr>
      </a:lvl2pPr>
      <a:lvl3pPr marL="914446" algn="l" defTabSz="914446" rtl="0" eaLnBrk="1" latinLnBrk="0" hangingPunct="1">
        <a:defRPr sz="1801" kern="1200">
          <a:solidFill>
            <a:schemeClr val="tx1"/>
          </a:solidFill>
          <a:latin typeface="+mn-lt"/>
          <a:ea typeface="+mn-ea"/>
          <a:cs typeface="+mn-cs"/>
        </a:defRPr>
      </a:lvl3pPr>
      <a:lvl4pPr marL="1371669" algn="l" defTabSz="914446" rtl="0" eaLnBrk="1" latinLnBrk="0" hangingPunct="1">
        <a:defRPr sz="1801" kern="1200">
          <a:solidFill>
            <a:schemeClr val="tx1"/>
          </a:solidFill>
          <a:latin typeface="+mn-lt"/>
          <a:ea typeface="+mn-ea"/>
          <a:cs typeface="+mn-cs"/>
        </a:defRPr>
      </a:lvl4pPr>
      <a:lvl5pPr marL="1828891" algn="l" defTabSz="914446" rtl="0" eaLnBrk="1" latinLnBrk="0" hangingPunct="1">
        <a:defRPr sz="1801" kern="1200">
          <a:solidFill>
            <a:schemeClr val="tx1"/>
          </a:solidFill>
          <a:latin typeface="+mn-lt"/>
          <a:ea typeface="+mn-ea"/>
          <a:cs typeface="+mn-cs"/>
        </a:defRPr>
      </a:lvl5pPr>
      <a:lvl6pPr marL="2286114" algn="l" defTabSz="914446" rtl="0" eaLnBrk="1" latinLnBrk="0" hangingPunct="1">
        <a:defRPr sz="1801" kern="1200">
          <a:solidFill>
            <a:schemeClr val="tx1"/>
          </a:solidFill>
          <a:latin typeface="+mn-lt"/>
          <a:ea typeface="+mn-ea"/>
          <a:cs typeface="+mn-cs"/>
        </a:defRPr>
      </a:lvl6pPr>
      <a:lvl7pPr marL="2743338" algn="l" defTabSz="914446" rtl="0" eaLnBrk="1" latinLnBrk="0" hangingPunct="1">
        <a:defRPr sz="1801" kern="1200">
          <a:solidFill>
            <a:schemeClr val="tx1"/>
          </a:solidFill>
          <a:latin typeface="+mn-lt"/>
          <a:ea typeface="+mn-ea"/>
          <a:cs typeface="+mn-cs"/>
        </a:defRPr>
      </a:lvl7pPr>
      <a:lvl8pPr marL="3200560" algn="l" defTabSz="914446" rtl="0" eaLnBrk="1" latinLnBrk="0" hangingPunct="1">
        <a:defRPr sz="1801" kern="1200">
          <a:solidFill>
            <a:schemeClr val="tx1"/>
          </a:solidFill>
          <a:latin typeface="+mn-lt"/>
          <a:ea typeface="+mn-ea"/>
          <a:cs typeface="+mn-cs"/>
        </a:defRPr>
      </a:lvl8pPr>
      <a:lvl9pPr marL="3657783" algn="l" defTabSz="914446"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B0014"/>
        </a:solidFill>
        <a:effectLst/>
      </p:bgPr>
    </p:bg>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94C602B-841B-4E35-AF9C-437A213122E6}"/>
              </a:ext>
            </a:extLst>
          </p:cNvPr>
          <p:cNvSpPr>
            <a:spLocks noGrp="1" noChangeArrowheads="1"/>
          </p:cNvSpPr>
          <p:nvPr>
            <p:ph type="subTitle" idx="1"/>
          </p:nvPr>
        </p:nvSpPr>
        <p:spPr>
          <a:xfrm>
            <a:off x="0" y="3300169"/>
            <a:ext cx="12192000" cy="1641003"/>
          </a:xfrm>
        </p:spPr>
        <p:txBody>
          <a:bodyPr/>
          <a:lstStyle/>
          <a:p>
            <a:pPr eaLnBrk="1" hangingPunct="1"/>
            <a:r>
              <a:rPr lang="it-IT" altLang="it-IT" sz="1600" b="1" dirty="0">
                <a:solidFill>
                  <a:schemeClr val="bg1"/>
                </a:solidFill>
                <a:latin typeface="+mj-lt"/>
                <a:ea typeface="ＭＳ Ｐゴシック" panose="020B0600070205080204" pitchFamily="34" charset="-128"/>
                <a:cs typeface="Tahoma" panose="020B0604030504040204" pitchFamily="34" charset="0"/>
              </a:rPr>
              <a:t>Tesi di Laurea Triennale</a:t>
            </a:r>
          </a:p>
          <a:p>
            <a:pPr eaLnBrk="1" hangingPunct="1"/>
            <a:r>
              <a:rPr lang="it-IT" altLang="it-IT" sz="2800" b="1" dirty="0">
                <a:solidFill>
                  <a:schemeClr val="bg1"/>
                </a:solidFill>
                <a:latin typeface="+mj-lt"/>
                <a:ea typeface="ＭＳ Ｐゴシック" panose="020B0600070205080204" pitchFamily="34" charset="-128"/>
                <a:cs typeface="Tahoma" panose="020B0604030504040204" pitchFamily="34" charset="0"/>
              </a:rPr>
              <a:t>PROGETTO DI UN SISTEMA DI ADAPTIVE CRUISE </a:t>
            </a:r>
          </a:p>
          <a:p>
            <a:pPr eaLnBrk="1" hangingPunct="1"/>
            <a:r>
              <a:rPr lang="it-IT" altLang="it-IT" sz="2800" b="1" dirty="0">
                <a:solidFill>
                  <a:schemeClr val="bg1"/>
                </a:solidFill>
                <a:latin typeface="+mj-lt"/>
                <a:ea typeface="ＭＳ Ｐゴシック" panose="020B0600070205080204" pitchFamily="34" charset="-128"/>
                <a:cs typeface="Tahoma" panose="020B0604030504040204" pitchFamily="34" charset="0"/>
              </a:rPr>
              <a:t>CONTROL IN AMBIENTE MATLAB/SIMULINK</a:t>
            </a:r>
          </a:p>
          <a:p>
            <a:pPr eaLnBrk="1" hangingPunct="1"/>
            <a:r>
              <a:rPr lang="it-IT" altLang="it-IT" sz="1801" b="1" dirty="0">
                <a:solidFill>
                  <a:schemeClr val="bg1"/>
                </a:solidFill>
                <a:latin typeface="+mj-lt"/>
                <a:ea typeface="ＭＳ Ｐゴシック" panose="020B0600070205080204" pitchFamily="34" charset="-128"/>
                <a:cs typeface="Tahoma" panose="020B0604030504040204" pitchFamily="34" charset="0"/>
              </a:rPr>
              <a:t>A.A 2021/2022</a:t>
            </a:r>
          </a:p>
          <a:p>
            <a:pPr eaLnBrk="1" hangingPunct="1"/>
            <a:endParaRPr lang="it-IT" altLang="it-IT" sz="2400" b="1" dirty="0">
              <a:solidFill>
                <a:schemeClr val="bg1"/>
              </a:solidFill>
              <a:latin typeface="Tahoma" panose="020B0604030504040204" pitchFamily="34" charset="0"/>
              <a:ea typeface="ＭＳ Ｐゴシック" panose="020B0600070205080204" pitchFamily="34" charset="-128"/>
              <a:cs typeface="Tahoma" panose="020B0604030504040204" pitchFamily="34" charset="0"/>
            </a:endParaRPr>
          </a:p>
        </p:txBody>
      </p:sp>
      <p:pic>
        <p:nvPicPr>
          <p:cNvPr id="4" name="Immagine 3">
            <a:extLst>
              <a:ext uri="{FF2B5EF4-FFF2-40B4-BE49-F238E27FC236}">
                <a16:creationId xmlns:a16="http://schemas.microsoft.com/office/drawing/2014/main" id="{83AF5150-D055-4B9A-9248-573FDEE5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7" y="332661"/>
            <a:ext cx="9505055" cy="2752425"/>
          </a:xfrm>
          <a:prstGeom prst="rect">
            <a:avLst/>
          </a:prstGeom>
        </p:spPr>
      </p:pic>
      <p:sp>
        <p:nvSpPr>
          <p:cNvPr id="2" name="CasellaDiTesto 1">
            <a:extLst>
              <a:ext uri="{FF2B5EF4-FFF2-40B4-BE49-F238E27FC236}">
                <a16:creationId xmlns:a16="http://schemas.microsoft.com/office/drawing/2014/main" id="{2675EBDC-F3D9-4119-9436-CD7F9E41BB51}"/>
              </a:ext>
            </a:extLst>
          </p:cNvPr>
          <p:cNvSpPr txBox="1"/>
          <p:nvPr/>
        </p:nvSpPr>
        <p:spPr>
          <a:xfrm>
            <a:off x="864098" y="5657384"/>
            <a:ext cx="3071664" cy="646331"/>
          </a:xfrm>
          <a:prstGeom prst="rect">
            <a:avLst/>
          </a:prstGeom>
          <a:noFill/>
        </p:spPr>
        <p:txBody>
          <a:bodyPr wrap="square" rtlCol="0">
            <a:spAutoFit/>
          </a:bodyPr>
          <a:lstStyle/>
          <a:p>
            <a:r>
              <a:rPr lang="it-IT" dirty="0">
                <a:solidFill>
                  <a:schemeClr val="bg1"/>
                </a:solidFill>
              </a:rPr>
              <a:t>Relatrice:</a:t>
            </a:r>
          </a:p>
          <a:p>
            <a:r>
              <a:rPr lang="it-IT" dirty="0">
                <a:solidFill>
                  <a:schemeClr val="bg1"/>
                </a:solidFill>
              </a:rPr>
              <a:t>Prof. Maria Elena Valcher</a:t>
            </a:r>
          </a:p>
        </p:txBody>
      </p:sp>
      <p:sp>
        <p:nvSpPr>
          <p:cNvPr id="6" name="CasellaDiTesto 5">
            <a:extLst>
              <a:ext uri="{FF2B5EF4-FFF2-40B4-BE49-F238E27FC236}">
                <a16:creationId xmlns:a16="http://schemas.microsoft.com/office/drawing/2014/main" id="{B773B17D-6F0F-FBB3-EBF2-AC602ED97FCB}"/>
              </a:ext>
            </a:extLst>
          </p:cNvPr>
          <p:cNvSpPr txBox="1"/>
          <p:nvPr/>
        </p:nvSpPr>
        <p:spPr>
          <a:xfrm>
            <a:off x="9480380" y="5657387"/>
            <a:ext cx="1847529" cy="646331"/>
          </a:xfrm>
          <a:prstGeom prst="rect">
            <a:avLst/>
          </a:prstGeom>
          <a:noFill/>
        </p:spPr>
        <p:txBody>
          <a:bodyPr wrap="square">
            <a:spAutoFit/>
          </a:bodyPr>
          <a:lstStyle/>
          <a:p>
            <a:pPr algn="r"/>
            <a:r>
              <a:rPr lang="it-IT" dirty="0">
                <a:solidFill>
                  <a:schemeClr val="bg1"/>
                </a:solidFill>
              </a:rPr>
              <a:t>Laureando:</a:t>
            </a:r>
          </a:p>
          <a:p>
            <a:pPr algn="r"/>
            <a:r>
              <a:rPr lang="it-IT" dirty="0">
                <a:solidFill>
                  <a:schemeClr val="bg1"/>
                </a:solidFill>
              </a:rPr>
              <a:t>Davide Peron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SIMULAZIONE:</a:t>
            </a:r>
          </a:p>
          <a:p>
            <a:pPr algn="r" eaLnBrk="1" hangingPunct="1">
              <a:spcBef>
                <a:spcPct val="0"/>
              </a:spcBef>
              <a:buFontTx/>
              <a:buNone/>
            </a:pPr>
            <a:r>
              <a:rPr lang="it-IT" altLang="it-IT" sz="2400" dirty="0">
                <a:solidFill>
                  <a:schemeClr val="bg1"/>
                </a:solidFill>
              </a:rPr>
              <a:t>Cruise Control</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3181F791-7A7A-84F2-CB6A-AADFDB298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1458404"/>
            <a:ext cx="5333333" cy="2700000"/>
          </a:xfrm>
          <a:prstGeom prst="rect">
            <a:avLst/>
          </a:prstGeom>
        </p:spPr>
      </p:pic>
      <p:pic>
        <p:nvPicPr>
          <p:cNvPr id="6" name="Immagine 5">
            <a:extLst>
              <a:ext uri="{FF2B5EF4-FFF2-40B4-BE49-F238E27FC236}">
                <a16:creationId xmlns:a16="http://schemas.microsoft.com/office/drawing/2014/main" id="{FA0B6936-3634-F3F3-9B36-DFC93973A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 y="4124321"/>
            <a:ext cx="5333333" cy="270000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C8AD12E-A8D2-8582-4617-FA9E5A6D89BC}"/>
                  </a:ext>
                </a:extLst>
              </p:cNvPr>
              <p:cNvSpPr txBox="1"/>
              <p:nvPr/>
            </p:nvSpPr>
            <p:spPr>
              <a:xfrm>
                <a:off x="5663952" y="1700808"/>
                <a:ext cx="6120000" cy="2308324"/>
              </a:xfrm>
              <a:prstGeom prst="rect">
                <a:avLst/>
              </a:prstGeom>
              <a:noFill/>
            </p:spPr>
            <p:txBody>
              <a:bodyPr wrap="square" rtlCol="0">
                <a:spAutoFit/>
              </a:bodyPr>
              <a:lstStyle/>
              <a:p>
                <a:r>
                  <a:rPr lang="it-IT" dirty="0"/>
                  <a:t>Parametri della simulazione</a:t>
                </a:r>
                <a:r>
                  <a:rPr lang="it-IT" b="0" dirty="0"/>
                  <a:t>:</a:t>
                </a:r>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r>
                      <a:rPr lang="en-US" b="0" i="1" smtClean="0">
                        <a:latin typeface="Cambria Math" panose="02040503050406030204" pitchFamily="18" charset="0"/>
                      </a:rPr>
                      <m:t>=110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r>
                          <a:rPr lang="en-US" b="0" i="1" smtClean="0">
                            <a:latin typeface="Cambria Math" panose="02040503050406030204" pitchFamily="18" charset="0"/>
                          </a:rPr>
                          <m:t>0</m:t>
                        </m:r>
                      </m:sub>
                    </m:sSub>
                    <m:r>
                      <a:rPr lang="en-US" b="0" i="1" smtClean="0">
                        <a:latin typeface="Cambria Math" panose="02040503050406030204" pitchFamily="18" charset="0"/>
                      </a:rPr>
                      <m:t>=130 </m:t>
                    </m:r>
                    <m:r>
                      <a:rPr lang="en-US" b="0" i="1" smtClean="0">
                        <a:latin typeface="Cambria Math" panose="02040503050406030204" pitchFamily="18" charset="0"/>
                      </a:rPr>
                      <m:t>𝑚</m:t>
                    </m:r>
                  </m:oMath>
                </a14:m>
                <a:r>
                  <a:rPr lang="it-IT" b="0" dirty="0"/>
                  <a:t> per inibire l’utilizzo del sistema che calcola la velocità in base alla distanza;</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a:latin typeface="Cambria Math" panose="02040503050406030204" pitchFamily="18" charset="0"/>
                      </a:rPr>
                      <m:t>110 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 per tutta la simulazione.</a:t>
                </a:r>
              </a:p>
              <a:p>
                <a:pPr marL="742987" lvl="1" indent="-285765">
                  <a:buFont typeface="Arial" panose="020B0604020202020204" pitchFamily="34" charset="0"/>
                  <a:buChar char="•"/>
                </a:pPr>
                <a:endParaRPr lang="it-IT" b="0" dirty="0"/>
              </a:p>
            </p:txBody>
          </p:sp>
        </mc:Choice>
        <mc:Fallback xmlns="">
          <p:sp>
            <p:nvSpPr>
              <p:cNvPr id="2" name="CasellaDiTesto 1">
                <a:extLst>
                  <a:ext uri="{FF2B5EF4-FFF2-40B4-BE49-F238E27FC236}">
                    <a16:creationId xmlns:a16="http://schemas.microsoft.com/office/drawing/2014/main" id="{FC8AD12E-A8D2-8582-4617-FA9E5A6D89BC}"/>
                  </a:ext>
                </a:extLst>
              </p:cNvPr>
              <p:cNvSpPr txBox="1">
                <a:spLocks noRot="1" noChangeAspect="1" noMove="1" noResize="1" noEditPoints="1" noAdjustHandles="1" noChangeArrowheads="1" noChangeShapeType="1" noTextEdit="1"/>
              </p:cNvSpPr>
              <p:nvPr/>
            </p:nvSpPr>
            <p:spPr>
              <a:xfrm>
                <a:off x="5663952" y="1700808"/>
                <a:ext cx="6120000" cy="2308324"/>
              </a:xfrm>
              <a:prstGeom prst="rect">
                <a:avLst/>
              </a:prstGeom>
              <a:blipFill>
                <a:blip r:embed="rId6"/>
                <a:stretch>
                  <a:fillRect l="-797" t="-1319"/>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279CFEC6-9E35-C746-AEA5-3F3DC0A66E16}"/>
              </a:ext>
            </a:extLst>
          </p:cNvPr>
          <p:cNvSpPr txBox="1"/>
          <p:nvPr/>
        </p:nvSpPr>
        <p:spPr>
          <a:xfrm>
            <a:off x="6023996" y="4077073"/>
            <a:ext cx="184731" cy="369332"/>
          </a:xfrm>
          <a:prstGeom prst="rect">
            <a:avLst/>
          </a:prstGeom>
          <a:noFill/>
        </p:spPr>
        <p:txBody>
          <a:bodyPr wrap="none" rtlCol="0">
            <a:spAutoFit/>
          </a:bodyPr>
          <a:lstStyle/>
          <a:p>
            <a:endParaRPr lang="it-IT" dirty="0"/>
          </a:p>
        </p:txBody>
      </p:sp>
      <p:sp>
        <p:nvSpPr>
          <p:cNvPr id="8" name="CasellaDiTesto 7">
            <a:extLst>
              <a:ext uri="{FF2B5EF4-FFF2-40B4-BE49-F238E27FC236}">
                <a16:creationId xmlns:a16="http://schemas.microsoft.com/office/drawing/2014/main" id="{6FEDB9F8-0F04-AB03-7DE8-401331F65B1A}"/>
              </a:ext>
            </a:extLst>
          </p:cNvPr>
          <p:cNvSpPr txBox="1"/>
          <p:nvPr/>
        </p:nvSpPr>
        <p:spPr>
          <a:xfrm>
            <a:off x="5663890" y="4266170"/>
            <a:ext cx="6120000" cy="2308324"/>
          </a:xfrm>
          <a:prstGeom prst="rect">
            <a:avLst/>
          </a:prstGeom>
          <a:noFill/>
        </p:spPr>
        <p:txBody>
          <a:bodyPr wrap="square" rtlCol="0">
            <a:spAutoFit/>
          </a:bodyPr>
          <a:lstStyle/>
          <a:p>
            <a:r>
              <a:rPr lang="it-IT" dirty="0"/>
              <a:t>Risultati</a:t>
            </a:r>
            <a:r>
              <a:rPr lang="it-IT" b="0" dirty="0"/>
              <a:t>:</a:t>
            </a:r>
          </a:p>
          <a:p>
            <a:pPr marL="742987" lvl="1" indent="-285765">
              <a:buFont typeface="Arial" panose="020B0604020202020204" pitchFamily="34" charset="0"/>
              <a:buChar char="•"/>
            </a:pPr>
            <a:r>
              <a:rPr lang="it-IT" b="0" dirty="0"/>
              <a:t>Funzionamento a fasce tipico di questa realizzazione del CC;</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Distanza di sicurezza sempre inferiore alla distanza relativa e quindi, viene considerato sempre l’ingresso a gradino.</a:t>
            </a:r>
          </a:p>
          <a:p>
            <a:pPr lvl="1"/>
            <a:endParaRPr lang="it-IT" b="0" dirty="0"/>
          </a:p>
        </p:txBody>
      </p:sp>
    </p:spTree>
    <p:extLst>
      <p:ext uri="{BB962C8B-B14F-4D97-AF65-F5344CB8AC3E}">
        <p14:creationId xmlns:p14="http://schemas.microsoft.com/office/powerpoint/2010/main" val="20986821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SIMULAZIONE:</a:t>
            </a:r>
          </a:p>
          <a:p>
            <a:pPr algn="r" eaLnBrk="1" hangingPunct="1">
              <a:spcBef>
                <a:spcPct val="0"/>
              </a:spcBef>
              <a:buFontTx/>
              <a:buNone/>
            </a:pPr>
            <a:r>
              <a:rPr lang="it-IT" altLang="it-IT" sz="2400" dirty="0">
                <a:solidFill>
                  <a:schemeClr val="bg1"/>
                </a:solidFill>
              </a:rPr>
              <a:t>Frenata d’emergenza</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3B4EAF77-2E9A-4D9E-9EE0-D7A8AE3CC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412776"/>
            <a:ext cx="5333333" cy="2700000"/>
          </a:xfrm>
          <a:prstGeom prst="rect">
            <a:avLst/>
          </a:prstGeom>
        </p:spPr>
      </p:pic>
      <p:pic>
        <p:nvPicPr>
          <p:cNvPr id="6" name="Immagine 5">
            <a:extLst>
              <a:ext uri="{FF2B5EF4-FFF2-40B4-BE49-F238E27FC236}">
                <a16:creationId xmlns:a16="http://schemas.microsoft.com/office/drawing/2014/main" id="{F91B1DAA-ADE3-3425-1E3F-AF71FBE1C3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095224"/>
            <a:ext cx="5333333" cy="270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002D5A3C-7D23-57A9-86D4-9C7A08090567}"/>
                  </a:ext>
                </a:extLst>
              </p:cNvPr>
              <p:cNvSpPr txBox="1"/>
              <p:nvPr/>
            </p:nvSpPr>
            <p:spPr>
              <a:xfrm>
                <a:off x="5591945" y="1556792"/>
                <a:ext cx="6120000" cy="2862322"/>
              </a:xfrm>
              <a:prstGeom prst="rect">
                <a:avLst/>
              </a:prstGeom>
              <a:noFill/>
            </p:spPr>
            <p:txBody>
              <a:bodyPr wrap="square" rtlCol="0">
                <a:spAutoFit/>
              </a:bodyPr>
              <a:lstStyle/>
              <a:p>
                <a:r>
                  <a:rPr lang="it-IT" dirty="0"/>
                  <a:t>Parametri della simulazione</a:t>
                </a:r>
                <a:r>
                  <a:rPr lang="it-IT" b="0" dirty="0"/>
                  <a:t>:</a:t>
                </a:r>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r>
                      <a:rPr lang="en-US" b="0" i="1" smtClean="0">
                        <a:latin typeface="Cambria Math" panose="02040503050406030204" pitchFamily="18" charset="0"/>
                      </a:rPr>
                      <m:t>=110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r>
                          <a:rPr lang="en-US" b="0" i="1" smtClean="0">
                            <a:latin typeface="Cambria Math" panose="02040503050406030204" pitchFamily="18" charset="0"/>
                          </a:rPr>
                          <m:t>0</m:t>
                        </m:r>
                      </m:sub>
                    </m:sSub>
                    <m:r>
                      <a:rPr lang="en-US" b="0" i="1" smtClean="0">
                        <a:latin typeface="Cambria Math" panose="02040503050406030204" pitchFamily="18" charset="0"/>
                      </a:rPr>
                      <m:t>=130 </m:t>
                    </m:r>
                    <m:r>
                      <a:rPr lang="en-US" b="0" i="1" smtClean="0">
                        <a:latin typeface="Cambria Math" panose="02040503050406030204" pitchFamily="18" charset="0"/>
                      </a:rPr>
                      <m:t>𝑚</m:t>
                    </m:r>
                  </m:oMath>
                </a14:m>
                <a:r>
                  <a:rPr lang="it-IT" b="0" dirty="0"/>
                  <a:t> per inibire l’utilizzo del sistema che calcola la velocità in base alla distanza;</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it-IT" b="0" dirty="0"/>
                  <a:t>: inizialmente accelera in modo simile al veicolo che monta l’ACC, poi esegue una brusca frenata fino ad arrestarsi.</a:t>
                </a:r>
              </a:p>
              <a:p>
                <a:pPr marL="742987" lvl="1" indent="-285765">
                  <a:buFont typeface="Arial" panose="020B0604020202020204" pitchFamily="34" charset="0"/>
                  <a:buChar char="•"/>
                </a:pPr>
                <a:endParaRPr lang="it-IT" b="0" dirty="0"/>
              </a:p>
            </p:txBody>
          </p:sp>
        </mc:Choice>
        <mc:Fallback xmlns="">
          <p:sp>
            <p:nvSpPr>
              <p:cNvPr id="7" name="CasellaDiTesto 6">
                <a:extLst>
                  <a:ext uri="{FF2B5EF4-FFF2-40B4-BE49-F238E27FC236}">
                    <a16:creationId xmlns:a16="http://schemas.microsoft.com/office/drawing/2014/main" id="{002D5A3C-7D23-57A9-86D4-9C7A08090567}"/>
                  </a:ext>
                </a:extLst>
              </p:cNvPr>
              <p:cNvSpPr txBox="1">
                <a:spLocks noRot="1" noChangeAspect="1" noMove="1" noResize="1" noEditPoints="1" noAdjustHandles="1" noChangeArrowheads="1" noChangeShapeType="1" noTextEdit="1"/>
              </p:cNvSpPr>
              <p:nvPr/>
            </p:nvSpPr>
            <p:spPr>
              <a:xfrm>
                <a:off x="5591945" y="1556792"/>
                <a:ext cx="6120000" cy="2862322"/>
              </a:xfrm>
              <a:prstGeom prst="rect">
                <a:avLst/>
              </a:prstGeom>
              <a:blipFill>
                <a:blip r:embed="rId6"/>
                <a:stretch>
                  <a:fillRect l="-797" t="-106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021B0E0-FE87-4539-B2E3-D4F729C0059F}"/>
                  </a:ext>
                </a:extLst>
              </p:cNvPr>
              <p:cNvSpPr txBox="1"/>
              <p:nvPr/>
            </p:nvSpPr>
            <p:spPr>
              <a:xfrm>
                <a:off x="5591945" y="4291065"/>
                <a:ext cx="6192688" cy="2031325"/>
              </a:xfrm>
              <a:prstGeom prst="rect">
                <a:avLst/>
              </a:prstGeom>
              <a:noFill/>
            </p:spPr>
            <p:txBody>
              <a:bodyPr wrap="square" rtlCol="0">
                <a:spAutoFit/>
              </a:bodyPr>
              <a:lstStyle/>
              <a:p>
                <a:r>
                  <a:rPr lang="it-IT" dirty="0"/>
                  <a:t>Risultati</a:t>
                </a:r>
                <a:r>
                  <a:rPr lang="it-IT" b="0" dirty="0"/>
                  <a:t>:</a:t>
                </a:r>
              </a:p>
              <a:p>
                <a:pPr marL="742987" lvl="1" indent="-285765">
                  <a:buFont typeface="Arial" panose="020B0604020202020204" pitchFamily="34" charset="0"/>
                  <a:buChar char="•"/>
                </a:pPr>
                <a:r>
                  <a:rPr lang="it-IT" b="0" dirty="0"/>
                  <a:t>Frenata d’emergenza con arresto completo del veicolo inefficace per velocità superiori a </a:t>
                </a:r>
                <a14:m>
                  <m:oMath xmlns:m="http://schemas.openxmlformats.org/officeDocument/2006/math">
                    <m:r>
                      <a:rPr lang="en-US" b="0" i="1" smtClean="0">
                        <a:latin typeface="Cambria Math" panose="02040503050406030204" pitchFamily="18" charset="0"/>
                      </a:rPr>
                      <m:t>100 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 </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Frenata d’emergenza efficace per tutte le velocità considerate, se non è richiesto l’arresto completo del veicolo.</a:t>
                </a:r>
              </a:p>
            </p:txBody>
          </p:sp>
        </mc:Choice>
        <mc:Fallback xmlns="">
          <p:sp>
            <p:nvSpPr>
              <p:cNvPr id="8" name="CasellaDiTesto 7">
                <a:extLst>
                  <a:ext uri="{FF2B5EF4-FFF2-40B4-BE49-F238E27FC236}">
                    <a16:creationId xmlns:a16="http://schemas.microsoft.com/office/drawing/2014/main" id="{0021B0E0-FE87-4539-B2E3-D4F729C0059F}"/>
                  </a:ext>
                </a:extLst>
              </p:cNvPr>
              <p:cNvSpPr txBox="1">
                <a:spLocks noRot="1" noChangeAspect="1" noMove="1" noResize="1" noEditPoints="1" noAdjustHandles="1" noChangeArrowheads="1" noChangeShapeType="1" noTextEdit="1"/>
              </p:cNvSpPr>
              <p:nvPr/>
            </p:nvSpPr>
            <p:spPr>
              <a:xfrm>
                <a:off x="5591945" y="4291065"/>
                <a:ext cx="6192688" cy="2031325"/>
              </a:xfrm>
              <a:prstGeom prst="rect">
                <a:avLst/>
              </a:prstGeom>
              <a:blipFill>
                <a:blip r:embed="rId7"/>
                <a:stretch>
                  <a:fillRect l="-787" t="-1802" r="-1181" b="-3904"/>
                </a:stretch>
              </a:blipFill>
            </p:spPr>
            <p:txBody>
              <a:bodyPr/>
              <a:lstStyle/>
              <a:p>
                <a:r>
                  <a:rPr lang="it-IT">
                    <a:noFill/>
                  </a:rPr>
                  <a:t> </a:t>
                </a:r>
              </a:p>
            </p:txBody>
          </p:sp>
        </mc:Fallback>
      </mc:AlternateContent>
    </p:spTree>
    <p:extLst>
      <p:ext uri="{BB962C8B-B14F-4D97-AF65-F5344CB8AC3E}">
        <p14:creationId xmlns:p14="http://schemas.microsoft.com/office/powerpoint/2010/main" val="56509168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SIMULAZIONE: Presenza di un veicolo</a:t>
            </a:r>
          </a:p>
          <a:p>
            <a:pPr algn="r" eaLnBrk="1" hangingPunct="1">
              <a:spcBef>
                <a:spcPct val="0"/>
              </a:spcBef>
              <a:buFontTx/>
              <a:buNone/>
            </a:pPr>
            <a:r>
              <a:rPr lang="it-IT" altLang="it-IT" sz="2400" dirty="0">
                <a:solidFill>
                  <a:schemeClr val="bg1"/>
                </a:solidFill>
              </a:rPr>
              <a:t> che varia la propria velocità</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D5494940-6BDD-FAFA-E8FF-8537D629F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412776"/>
            <a:ext cx="5333333" cy="2700000"/>
          </a:xfrm>
          <a:prstGeom prst="rect">
            <a:avLst/>
          </a:prstGeom>
        </p:spPr>
      </p:pic>
      <p:pic>
        <p:nvPicPr>
          <p:cNvPr id="6" name="Immagine 5">
            <a:extLst>
              <a:ext uri="{FF2B5EF4-FFF2-40B4-BE49-F238E27FC236}">
                <a16:creationId xmlns:a16="http://schemas.microsoft.com/office/drawing/2014/main" id="{F6CB2D40-09E1-F379-95E5-0AA535F13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123059"/>
            <a:ext cx="5333333" cy="270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7AD88C7F-EFC3-469D-C8B5-11583723FBD9}"/>
                  </a:ext>
                </a:extLst>
              </p:cNvPr>
              <p:cNvSpPr txBox="1"/>
              <p:nvPr/>
            </p:nvSpPr>
            <p:spPr>
              <a:xfrm>
                <a:off x="5447929" y="1418338"/>
                <a:ext cx="6120000" cy="2308324"/>
              </a:xfrm>
              <a:prstGeom prst="rect">
                <a:avLst/>
              </a:prstGeom>
              <a:noFill/>
            </p:spPr>
            <p:txBody>
              <a:bodyPr wrap="square" rtlCol="0">
                <a:spAutoFit/>
              </a:bodyPr>
              <a:lstStyle/>
              <a:p>
                <a:r>
                  <a:rPr lang="it-IT" dirty="0"/>
                  <a:t>Parametri della simulazione</a:t>
                </a:r>
                <a:r>
                  <a:rPr lang="it-IT" b="0" dirty="0"/>
                  <a:t>:</a:t>
                </a:r>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r>
                      <a:rPr lang="en-US" b="0" i="1" smtClean="0">
                        <a:latin typeface="Cambria Math" panose="02040503050406030204" pitchFamily="18" charset="0"/>
                      </a:rPr>
                      <m:t>=110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r>
                          <a:rPr lang="en-US" b="0" i="1" smtClean="0">
                            <a:latin typeface="Cambria Math" panose="02040503050406030204" pitchFamily="18" charset="0"/>
                          </a:rPr>
                          <m:t>0</m:t>
                        </m:r>
                      </m:sub>
                    </m:sSub>
                    <m:r>
                      <a:rPr lang="en-US" b="0" i="1" smtClean="0">
                        <a:latin typeface="Cambria Math" panose="02040503050406030204" pitchFamily="18" charset="0"/>
                      </a:rPr>
                      <m:t>=130 </m:t>
                    </m:r>
                    <m:r>
                      <a:rPr lang="en-US" b="0" i="1" smtClean="0">
                        <a:latin typeface="Cambria Math" panose="02040503050406030204" pitchFamily="18" charset="0"/>
                      </a:rPr>
                      <m:t>𝑚</m:t>
                    </m:r>
                  </m:oMath>
                </a14:m>
                <a:r>
                  <a:rPr lang="it-IT" b="0" dirty="0"/>
                  <a:t> per inibire l’utilizzo del sistema che calcola la velocità in base alla distanza;</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it-IT" b="0" dirty="0"/>
                  <a:t> inizialmente costante a </a:t>
                </a:r>
                <a14:m>
                  <m:oMath xmlns:m="http://schemas.openxmlformats.org/officeDocument/2006/math">
                    <m:r>
                      <a:rPr lang="en-US" b="0" i="1" dirty="0" smtClean="0">
                        <a:latin typeface="Cambria Math" panose="02040503050406030204" pitchFamily="18" charset="0"/>
                      </a:rPr>
                      <m:t>8</m:t>
                    </m:r>
                    <m:r>
                      <a:rPr lang="en-US" b="0" i="1">
                        <a:latin typeface="Cambria Math" panose="02040503050406030204" pitchFamily="18" charset="0"/>
                      </a:rPr>
                      <m:t>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 successivamente accelera a </a:t>
                </a:r>
                <a14:m>
                  <m:oMath xmlns:m="http://schemas.openxmlformats.org/officeDocument/2006/math">
                    <m:r>
                      <a:rPr lang="en-US" b="0" i="1">
                        <a:latin typeface="Cambria Math" panose="02040503050406030204" pitchFamily="18" charset="0"/>
                      </a:rPr>
                      <m:t>1</m:t>
                    </m:r>
                    <m:r>
                      <a:rPr lang="en-US" b="0" i="1" smtClean="0">
                        <a:latin typeface="Cambria Math" panose="02040503050406030204" pitchFamily="18" charset="0"/>
                      </a:rPr>
                      <m:t>2</m:t>
                    </m:r>
                    <m:r>
                      <a:rPr lang="en-US" b="0" i="1">
                        <a:latin typeface="Cambria Math" panose="02040503050406030204" pitchFamily="18" charset="0"/>
                      </a:rPr>
                      <m:t>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a:t>
                </a:r>
              </a:p>
            </p:txBody>
          </p:sp>
        </mc:Choice>
        <mc:Fallback xmlns="">
          <p:sp>
            <p:nvSpPr>
              <p:cNvPr id="7" name="CasellaDiTesto 6">
                <a:extLst>
                  <a:ext uri="{FF2B5EF4-FFF2-40B4-BE49-F238E27FC236}">
                    <a16:creationId xmlns:a16="http://schemas.microsoft.com/office/drawing/2014/main" id="{7AD88C7F-EFC3-469D-C8B5-11583723FBD9}"/>
                  </a:ext>
                </a:extLst>
              </p:cNvPr>
              <p:cNvSpPr txBox="1">
                <a:spLocks noRot="1" noChangeAspect="1" noMove="1" noResize="1" noEditPoints="1" noAdjustHandles="1" noChangeArrowheads="1" noChangeShapeType="1" noTextEdit="1"/>
              </p:cNvSpPr>
              <p:nvPr/>
            </p:nvSpPr>
            <p:spPr>
              <a:xfrm>
                <a:off x="5447929" y="1418338"/>
                <a:ext cx="6120000" cy="2308324"/>
              </a:xfrm>
              <a:prstGeom prst="rect">
                <a:avLst/>
              </a:prstGeom>
              <a:blipFill>
                <a:blip r:embed="rId6"/>
                <a:stretch>
                  <a:fillRect l="-896" t="-1587" b="-343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BDB68D5-D342-EAE7-945A-C5945D52AB50}"/>
                  </a:ext>
                </a:extLst>
              </p:cNvPr>
              <p:cNvSpPr txBox="1"/>
              <p:nvPr/>
            </p:nvSpPr>
            <p:spPr>
              <a:xfrm>
                <a:off x="5447929" y="3683741"/>
                <a:ext cx="6120000" cy="2862322"/>
              </a:xfrm>
              <a:prstGeom prst="rect">
                <a:avLst/>
              </a:prstGeom>
              <a:noFill/>
            </p:spPr>
            <p:txBody>
              <a:bodyPr wrap="square" rtlCol="0">
                <a:spAutoFit/>
              </a:bodyPr>
              <a:lstStyle/>
              <a:p>
                <a:r>
                  <a:rPr lang="it-IT" dirty="0"/>
                  <a:t>Risultati:</a:t>
                </a:r>
              </a:p>
              <a:p>
                <a:pPr marL="742987" lvl="1" indent="-285765">
                  <a:buFont typeface="Arial" panose="020B0604020202020204" pitchFamily="34" charset="0"/>
                  <a:buChar char="•"/>
                </a:pPr>
                <a:r>
                  <a:rPr lang="it-IT" b="0" dirty="0"/>
                  <a:t>Il veicolo con l’ACC adatta la propria velocità a quella del veicolo che lo precede.</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Il veicolo con l’ACC non supera mai il valore di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oMath>
                </a14:m>
                <a:r>
                  <a:rPr lang="it-IT" b="0" dirty="0"/>
                  <a:t> anche se il veicolo che lo precede aumenta oltre quella velocità.</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Aumento graduale della velocità e quindi non lavora a fasce come avveniva per il CC.</a:t>
                </a:r>
              </a:p>
            </p:txBody>
          </p:sp>
        </mc:Choice>
        <mc:Fallback xmlns="">
          <p:sp>
            <p:nvSpPr>
              <p:cNvPr id="8" name="CasellaDiTesto 7">
                <a:extLst>
                  <a:ext uri="{FF2B5EF4-FFF2-40B4-BE49-F238E27FC236}">
                    <a16:creationId xmlns:a16="http://schemas.microsoft.com/office/drawing/2014/main" id="{EBDB68D5-D342-EAE7-945A-C5945D52AB50}"/>
                  </a:ext>
                </a:extLst>
              </p:cNvPr>
              <p:cNvSpPr txBox="1">
                <a:spLocks noRot="1" noChangeAspect="1" noMove="1" noResize="1" noEditPoints="1" noAdjustHandles="1" noChangeArrowheads="1" noChangeShapeType="1" noTextEdit="1"/>
              </p:cNvSpPr>
              <p:nvPr/>
            </p:nvSpPr>
            <p:spPr>
              <a:xfrm>
                <a:off x="5447929" y="3683741"/>
                <a:ext cx="6120000" cy="2862322"/>
              </a:xfrm>
              <a:prstGeom prst="rect">
                <a:avLst/>
              </a:prstGeom>
              <a:blipFill>
                <a:blip r:embed="rId7"/>
                <a:stretch>
                  <a:fillRect l="-896" t="-1064" b="-2340"/>
                </a:stretch>
              </a:blipFill>
            </p:spPr>
            <p:txBody>
              <a:bodyPr/>
              <a:lstStyle/>
              <a:p>
                <a:r>
                  <a:rPr lang="it-IT">
                    <a:noFill/>
                  </a:rPr>
                  <a:t> </a:t>
                </a:r>
              </a:p>
            </p:txBody>
          </p:sp>
        </mc:Fallback>
      </mc:AlternateContent>
    </p:spTree>
    <p:extLst>
      <p:ext uri="{BB962C8B-B14F-4D97-AF65-F5344CB8AC3E}">
        <p14:creationId xmlns:p14="http://schemas.microsoft.com/office/powerpoint/2010/main" val="38666728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SIMULAZIONE:</a:t>
            </a:r>
          </a:p>
          <a:p>
            <a:pPr algn="r" eaLnBrk="1" hangingPunct="1">
              <a:spcBef>
                <a:spcPct val="0"/>
              </a:spcBef>
              <a:buFontTx/>
              <a:buNone/>
            </a:pPr>
            <a:r>
              <a:rPr lang="it-IT" altLang="it-IT" sz="2400" dirty="0">
                <a:solidFill>
                  <a:schemeClr val="bg1"/>
                </a:solidFill>
              </a:rPr>
              <a:t>Cambio di corsia di un veicolo più lento</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12DD4398-756C-78BB-C7D1-10BC023E8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412776"/>
            <a:ext cx="5333333" cy="2700000"/>
          </a:xfrm>
          <a:prstGeom prst="rect">
            <a:avLst/>
          </a:prstGeom>
        </p:spPr>
      </p:pic>
      <p:pic>
        <p:nvPicPr>
          <p:cNvPr id="6" name="Immagine 5">
            <a:extLst>
              <a:ext uri="{FF2B5EF4-FFF2-40B4-BE49-F238E27FC236}">
                <a16:creationId xmlns:a16="http://schemas.microsoft.com/office/drawing/2014/main" id="{060C1B84-AD46-516C-8BB3-6B6F5B583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4095224"/>
            <a:ext cx="5333333" cy="270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23EFF0B0-AED0-B269-9FEA-258C5FFCB32D}"/>
                  </a:ext>
                </a:extLst>
              </p:cNvPr>
              <p:cNvSpPr txBox="1"/>
              <p:nvPr/>
            </p:nvSpPr>
            <p:spPr>
              <a:xfrm>
                <a:off x="5519936" y="1556792"/>
                <a:ext cx="6120000" cy="2862322"/>
              </a:xfrm>
              <a:prstGeom prst="rect">
                <a:avLst/>
              </a:prstGeom>
              <a:noFill/>
            </p:spPr>
            <p:txBody>
              <a:bodyPr wrap="square" rtlCol="0">
                <a:spAutoFit/>
              </a:bodyPr>
              <a:lstStyle/>
              <a:p>
                <a:r>
                  <a:rPr lang="it-IT" dirty="0"/>
                  <a:t>Parametri della simulazione:</a:t>
                </a:r>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r>
                      <a:rPr lang="en-US" b="0" i="1" smtClean="0">
                        <a:latin typeface="Cambria Math" panose="02040503050406030204" pitchFamily="18" charset="0"/>
                      </a:rPr>
                      <m:t>=130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r>
                          <a:rPr lang="en-US" b="0" i="1" smtClean="0">
                            <a:latin typeface="Cambria Math" panose="02040503050406030204" pitchFamily="18" charset="0"/>
                          </a:rPr>
                          <m:t>0</m:t>
                        </m:r>
                      </m:sub>
                    </m:sSub>
                    <m:r>
                      <a:rPr lang="en-US" b="0" i="1" smtClean="0">
                        <a:latin typeface="Cambria Math" panose="02040503050406030204" pitchFamily="18" charset="0"/>
                      </a:rPr>
                      <m:t>=175 </m:t>
                    </m:r>
                    <m:r>
                      <a:rPr lang="en-US" b="0" i="1" smtClean="0">
                        <a:latin typeface="Cambria Math" panose="02040503050406030204" pitchFamily="18" charset="0"/>
                      </a:rPr>
                      <m:t>𝑚</m:t>
                    </m:r>
                  </m:oMath>
                </a14:m>
                <a:r>
                  <a:rPr lang="it-IT" b="0" dirty="0"/>
                  <a:t> per inibire l’utilizzo del sistema che calcola la velocità in base alla distanza;</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it-IT" b="0" dirty="0"/>
                  <a:t> fino a </a:t>
                </a:r>
                <a14:m>
                  <m:oMath xmlns:m="http://schemas.openxmlformats.org/officeDocument/2006/math">
                    <m:r>
                      <a:rPr lang="en-US" b="0" i="1" dirty="0" smtClean="0">
                        <a:latin typeface="Cambria Math" panose="02040503050406030204" pitchFamily="18" charset="0"/>
                      </a:rPr>
                      <m:t>150 </m:t>
                    </m:r>
                    <m:r>
                      <a:rPr lang="en-US" b="0" i="1" dirty="0" smtClean="0">
                        <a:latin typeface="Cambria Math" panose="02040503050406030204" pitchFamily="18" charset="0"/>
                      </a:rPr>
                      <m:t>𝑠</m:t>
                    </m:r>
                  </m:oMath>
                </a14:m>
                <a:r>
                  <a:rPr lang="it-IT" b="0" dirty="0"/>
                  <a:t> costante a </a:t>
                </a:r>
                <a14:m>
                  <m:oMath xmlns:m="http://schemas.openxmlformats.org/officeDocument/2006/math">
                    <m:r>
                      <a:rPr lang="en-US" b="0" i="1" dirty="0">
                        <a:latin typeface="Cambria Math" panose="02040503050406030204" pitchFamily="18" charset="0"/>
                      </a:rPr>
                      <m:t>8</m:t>
                    </m:r>
                    <m:r>
                      <a:rPr lang="en-US" b="0" i="1">
                        <a:latin typeface="Cambria Math" panose="02040503050406030204" pitchFamily="18" charset="0"/>
                      </a:rPr>
                      <m:t>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 successivamente accelera istantaneamente a </a:t>
                </a:r>
                <a14:m>
                  <m:oMath xmlns:m="http://schemas.openxmlformats.org/officeDocument/2006/math">
                    <m:r>
                      <a:rPr lang="en-US" b="0" i="1" smtClean="0">
                        <a:latin typeface="Cambria Math" panose="02040503050406030204" pitchFamily="18" charset="0"/>
                      </a:rPr>
                      <m:t>30</m:t>
                    </m:r>
                    <m:r>
                      <a:rPr lang="en-US" b="0" i="1">
                        <a:latin typeface="Cambria Math" panose="02040503050406030204" pitchFamily="18" charset="0"/>
                      </a:rPr>
                      <m:t>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 per simulare il cambio di corsia.</a:t>
                </a:r>
              </a:p>
              <a:p>
                <a:pPr marL="742987" lvl="1" indent="-285765">
                  <a:buFont typeface="Arial" panose="020B0604020202020204" pitchFamily="34" charset="0"/>
                  <a:buChar char="•"/>
                </a:pPr>
                <a:endParaRPr lang="it-IT" b="0" dirty="0"/>
              </a:p>
            </p:txBody>
          </p:sp>
        </mc:Choice>
        <mc:Fallback xmlns="">
          <p:sp>
            <p:nvSpPr>
              <p:cNvPr id="7" name="CasellaDiTesto 6">
                <a:extLst>
                  <a:ext uri="{FF2B5EF4-FFF2-40B4-BE49-F238E27FC236}">
                    <a16:creationId xmlns:a16="http://schemas.microsoft.com/office/drawing/2014/main" id="{23EFF0B0-AED0-B269-9FEA-258C5FFCB32D}"/>
                  </a:ext>
                </a:extLst>
              </p:cNvPr>
              <p:cNvSpPr txBox="1">
                <a:spLocks noRot="1" noChangeAspect="1" noMove="1" noResize="1" noEditPoints="1" noAdjustHandles="1" noChangeArrowheads="1" noChangeShapeType="1" noTextEdit="1"/>
              </p:cNvSpPr>
              <p:nvPr/>
            </p:nvSpPr>
            <p:spPr>
              <a:xfrm>
                <a:off x="5519936" y="1556792"/>
                <a:ext cx="6120000" cy="2862322"/>
              </a:xfrm>
              <a:prstGeom prst="rect">
                <a:avLst/>
              </a:prstGeom>
              <a:blipFill>
                <a:blip r:embed="rId6"/>
                <a:stretch>
                  <a:fillRect l="-897" t="-1064"/>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CCD48B1B-26FE-A9B4-4E10-406212858264}"/>
              </a:ext>
            </a:extLst>
          </p:cNvPr>
          <p:cNvSpPr txBox="1"/>
          <p:nvPr/>
        </p:nvSpPr>
        <p:spPr>
          <a:xfrm>
            <a:off x="5523097" y="4419115"/>
            <a:ext cx="6120000" cy="1754326"/>
          </a:xfrm>
          <a:prstGeom prst="rect">
            <a:avLst/>
          </a:prstGeom>
          <a:noFill/>
        </p:spPr>
        <p:txBody>
          <a:bodyPr wrap="square" rtlCol="0">
            <a:spAutoFit/>
          </a:bodyPr>
          <a:lstStyle/>
          <a:p>
            <a:r>
              <a:rPr lang="it-IT" dirty="0"/>
              <a:t>Risultati:</a:t>
            </a:r>
          </a:p>
          <a:p>
            <a:pPr marL="742987" lvl="1" indent="-285765">
              <a:buFont typeface="Arial" panose="020B0604020202020204" pitchFamily="34" charset="0"/>
              <a:buChar char="•"/>
            </a:pPr>
            <a:r>
              <a:rPr lang="it-IT" b="0" dirty="0"/>
              <a:t>Parte iniziale simile alla simulazione precedente.</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Dopo il cambio di corsia si ha un aumento istantaneo della velocità desiderata e quindi il sistema lavora a fasce come avveniva per il CC.</a:t>
            </a:r>
          </a:p>
        </p:txBody>
      </p:sp>
    </p:spTree>
    <p:extLst>
      <p:ext uri="{BB962C8B-B14F-4D97-AF65-F5344CB8AC3E}">
        <p14:creationId xmlns:p14="http://schemas.microsoft.com/office/powerpoint/2010/main" val="10883286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SIMULAZIONE:</a:t>
            </a:r>
          </a:p>
          <a:p>
            <a:pPr algn="r" eaLnBrk="1" hangingPunct="1">
              <a:spcBef>
                <a:spcPct val="0"/>
              </a:spcBef>
              <a:buFontTx/>
              <a:buNone/>
            </a:pPr>
            <a:r>
              <a:rPr lang="it-IT" altLang="it-IT" sz="2400" dirty="0">
                <a:solidFill>
                  <a:schemeClr val="bg1"/>
                </a:solidFill>
              </a:rPr>
              <a:t>Traffico intenso</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9E725CFB-6A00-4144-2F0E-8A5206F25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7" y="1425087"/>
            <a:ext cx="5333333" cy="2700000"/>
          </a:xfrm>
          <a:prstGeom prst="rect">
            <a:avLst/>
          </a:prstGeom>
        </p:spPr>
      </p:pic>
      <p:pic>
        <p:nvPicPr>
          <p:cNvPr id="6" name="Immagine 5">
            <a:extLst>
              <a:ext uri="{FF2B5EF4-FFF2-40B4-BE49-F238E27FC236}">
                <a16:creationId xmlns:a16="http://schemas.microsoft.com/office/drawing/2014/main" id="{4849DE67-541A-9BCC-8CA6-BEA6A96AA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0" y="4131942"/>
            <a:ext cx="5333333" cy="270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452E7E60-7C18-A8A3-A3CC-DEBB80AB0A52}"/>
                  </a:ext>
                </a:extLst>
              </p:cNvPr>
              <p:cNvSpPr txBox="1"/>
              <p:nvPr/>
            </p:nvSpPr>
            <p:spPr>
              <a:xfrm>
                <a:off x="5447929" y="1505401"/>
                <a:ext cx="6120000" cy="2862322"/>
              </a:xfrm>
              <a:prstGeom prst="rect">
                <a:avLst/>
              </a:prstGeom>
              <a:noFill/>
            </p:spPr>
            <p:txBody>
              <a:bodyPr wrap="square" rtlCol="0">
                <a:spAutoFit/>
              </a:bodyPr>
              <a:lstStyle/>
              <a:p>
                <a:r>
                  <a:rPr lang="it-IT" dirty="0"/>
                  <a:t>Parametri della simulazione:</a:t>
                </a:r>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𝐶𝐶</m:t>
                        </m:r>
                      </m:sub>
                    </m:sSub>
                    <m:r>
                      <a:rPr lang="en-US" b="0" i="1" smtClean="0">
                        <a:latin typeface="Cambria Math" panose="02040503050406030204" pitchFamily="18" charset="0"/>
                      </a:rPr>
                      <m:t>=50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h</m:t>
                    </m:r>
                  </m:oMath>
                </a14:m>
                <a:r>
                  <a:rPr lang="it-IT" b="0" dirty="0"/>
                  <a:t>;</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r>
                          <a:rPr lang="en-US" b="0" i="1" smtClean="0">
                            <a:latin typeface="Cambria Math" panose="02040503050406030204" pitchFamily="18" charset="0"/>
                          </a:rPr>
                          <m:t>0</m:t>
                        </m:r>
                      </m:sub>
                    </m:sSub>
                    <m:r>
                      <a:rPr lang="en-US" b="0" i="1" smtClean="0">
                        <a:latin typeface="Cambria Math" panose="02040503050406030204" pitchFamily="18" charset="0"/>
                      </a:rPr>
                      <m:t>=5 </m:t>
                    </m:r>
                    <m:r>
                      <a:rPr lang="en-US" b="0" i="1" smtClean="0">
                        <a:latin typeface="Cambria Math" panose="02040503050406030204" pitchFamily="18" charset="0"/>
                      </a:rPr>
                      <m:t>𝑚</m:t>
                    </m:r>
                  </m:oMath>
                </a14:m>
                <a:r>
                  <a:rPr lang="it-IT" b="0" dirty="0"/>
                  <a:t> per fare sì che inizialmente lavori il sotto-sistema di calcolo della velocità;</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it-IT" b="0" dirty="0"/>
                  <a:t> onda trapezoidale di ampiezza </a:t>
                </a:r>
                <a14:m>
                  <m:oMath xmlns:m="http://schemas.openxmlformats.org/officeDocument/2006/math">
                    <m:r>
                      <a:rPr lang="en-US" b="0" i="1" smtClean="0">
                        <a:latin typeface="Cambria Math" panose="02040503050406030204" pitchFamily="18" charset="0"/>
                      </a:rPr>
                      <m:t>1</m:t>
                    </m:r>
                    <m:r>
                      <a:rPr lang="en-US" b="0" i="1">
                        <a:latin typeface="Cambria Math" panose="02040503050406030204" pitchFamily="18" charset="0"/>
                      </a:rPr>
                      <m:t>0 </m:t>
                    </m:r>
                    <m:r>
                      <a:rPr lang="en-US" b="0" i="1">
                        <a:latin typeface="Cambria Math" panose="02040503050406030204" pitchFamily="18" charset="0"/>
                      </a:rPr>
                      <m:t>𝑘𝑚</m:t>
                    </m:r>
                    <m:r>
                      <a:rPr lang="en-US" b="0" i="1">
                        <a:latin typeface="Cambria Math" panose="02040503050406030204" pitchFamily="18" charset="0"/>
                      </a:rPr>
                      <m:t>/</m:t>
                    </m:r>
                    <m:r>
                      <a:rPr lang="en-US" b="0" i="1">
                        <a:latin typeface="Cambria Math" panose="02040503050406030204" pitchFamily="18" charset="0"/>
                      </a:rPr>
                      <m:t>h</m:t>
                    </m:r>
                  </m:oMath>
                </a14:m>
                <a:r>
                  <a:rPr lang="it-IT" b="0" dirty="0"/>
                  <a:t>, con un fronte di salita che dura 3.5 s, poi rimane stabile per 5 s, e successivamente si ha un fronte di discesa della durata di 2 s.</a:t>
                </a:r>
              </a:p>
            </p:txBody>
          </p:sp>
        </mc:Choice>
        <mc:Fallback xmlns="">
          <p:sp>
            <p:nvSpPr>
              <p:cNvPr id="7" name="CasellaDiTesto 6">
                <a:extLst>
                  <a:ext uri="{FF2B5EF4-FFF2-40B4-BE49-F238E27FC236}">
                    <a16:creationId xmlns:a16="http://schemas.microsoft.com/office/drawing/2014/main" id="{452E7E60-7C18-A8A3-A3CC-DEBB80AB0A52}"/>
                  </a:ext>
                </a:extLst>
              </p:cNvPr>
              <p:cNvSpPr txBox="1">
                <a:spLocks noRot="1" noChangeAspect="1" noMove="1" noResize="1" noEditPoints="1" noAdjustHandles="1" noChangeArrowheads="1" noChangeShapeType="1" noTextEdit="1"/>
              </p:cNvSpPr>
              <p:nvPr/>
            </p:nvSpPr>
            <p:spPr>
              <a:xfrm>
                <a:off x="5447929" y="1505401"/>
                <a:ext cx="6120000" cy="2862322"/>
              </a:xfrm>
              <a:prstGeom prst="rect">
                <a:avLst/>
              </a:prstGeom>
              <a:blipFill>
                <a:blip r:embed="rId6"/>
                <a:stretch>
                  <a:fillRect l="-896" t="-1279" r="-1394" b="-2559"/>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039C0731-154F-D22C-4949-9706CEA5870B}"/>
              </a:ext>
            </a:extLst>
          </p:cNvPr>
          <p:cNvSpPr txBox="1"/>
          <p:nvPr/>
        </p:nvSpPr>
        <p:spPr>
          <a:xfrm>
            <a:off x="5447929" y="4371223"/>
            <a:ext cx="6120000" cy="2308324"/>
          </a:xfrm>
          <a:prstGeom prst="rect">
            <a:avLst/>
          </a:prstGeom>
          <a:noFill/>
        </p:spPr>
        <p:txBody>
          <a:bodyPr wrap="square" rtlCol="0">
            <a:spAutoFit/>
          </a:bodyPr>
          <a:lstStyle/>
          <a:p>
            <a:r>
              <a:rPr lang="it-IT" dirty="0"/>
              <a:t>Risultati:</a:t>
            </a:r>
          </a:p>
          <a:p>
            <a:pPr marL="742987" lvl="1" indent="-285765">
              <a:buFont typeface="Arial" panose="020B0604020202020204" pitchFamily="34" charset="0"/>
              <a:buChar char="•"/>
            </a:pPr>
            <a:r>
              <a:rPr lang="it-IT" b="0" dirty="0"/>
              <a:t>Inizialmente si ha una breve accelerazione del veicolo che utilizza l’ACC per portarsi alla distanza di sicurezza corretta dal veicolo che lo precede.</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Il sistema è sufficientemente sicuro da evitare incidenti ma, allo stesso tempo è reattivo quanto basta da non rallentare ulteriormente il traffico.</a:t>
            </a:r>
          </a:p>
        </p:txBody>
      </p:sp>
    </p:spTree>
    <p:extLst>
      <p:ext uri="{BB962C8B-B14F-4D97-AF65-F5344CB8AC3E}">
        <p14:creationId xmlns:p14="http://schemas.microsoft.com/office/powerpoint/2010/main" val="17082711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INTRODUZIONE</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sp>
        <p:nvSpPr>
          <p:cNvPr id="2" name="CasellaDiTesto 1">
            <a:extLst>
              <a:ext uri="{FF2B5EF4-FFF2-40B4-BE49-F238E27FC236}">
                <a16:creationId xmlns:a16="http://schemas.microsoft.com/office/drawing/2014/main" id="{E1553DD4-01E0-7967-61CB-B3D5F3D5A456}"/>
              </a:ext>
            </a:extLst>
          </p:cNvPr>
          <p:cNvSpPr txBox="1"/>
          <p:nvPr/>
        </p:nvSpPr>
        <p:spPr>
          <a:xfrm>
            <a:off x="1595503" y="2924945"/>
            <a:ext cx="9000999" cy="2308324"/>
          </a:xfrm>
          <a:prstGeom prst="rect">
            <a:avLst/>
          </a:prstGeom>
          <a:noFill/>
        </p:spPr>
        <p:txBody>
          <a:bodyPr wrap="square" rtlCol="0">
            <a:spAutoFit/>
          </a:bodyPr>
          <a:lstStyle/>
          <a:p>
            <a:pPr marL="285765" indent="-285765">
              <a:buFont typeface="Arial" panose="020B0604020202020204" pitchFamily="34" charset="0"/>
              <a:buChar char="•"/>
            </a:pPr>
            <a:r>
              <a:rPr lang="it-IT" dirty="0"/>
              <a:t>Cruise Control (CC): </a:t>
            </a:r>
            <a:r>
              <a:rPr lang="it-IT" b="0" dirty="0"/>
              <a:t>è un sistema che permette al veicolo di mantenere una velocità costante impostata dal guidatore attraverso appositi comandi.</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dirty="0" err="1"/>
              <a:t>Adaptive</a:t>
            </a:r>
            <a:r>
              <a:rPr lang="it-IT" dirty="0"/>
              <a:t> Cruise Control (ACC): </a:t>
            </a:r>
            <a:r>
              <a:rPr lang="it-IT" b="0" dirty="0"/>
              <a:t>è un sistema con funzionalità di base uguali a quelle del CC, che presenta in più la possibilità di ridurre autonomamente la velocità impostata al fine di mantenere la distanza di sicurezza nel caso siano presenti degli ostacoli davanti alla vettura, oppure in base alle condizioni del traffico.</a:t>
            </a:r>
            <a:endParaRPr lang="it-IT" dirty="0"/>
          </a:p>
        </p:txBody>
      </p:sp>
    </p:spTree>
    <p:extLst>
      <p:ext uri="{BB962C8B-B14F-4D97-AF65-F5344CB8AC3E}">
        <p14:creationId xmlns:p14="http://schemas.microsoft.com/office/powerpoint/2010/main" val="956313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ANALISI DEL SISTEMA:</a:t>
            </a:r>
          </a:p>
          <a:p>
            <a:pPr algn="r" eaLnBrk="1" hangingPunct="1">
              <a:spcBef>
                <a:spcPct val="0"/>
              </a:spcBef>
              <a:buFontTx/>
              <a:buNone/>
            </a:pPr>
            <a:r>
              <a:rPr lang="it-IT" altLang="it-IT" sz="2400" dirty="0">
                <a:solidFill>
                  <a:schemeClr val="bg1"/>
                </a:solidFill>
              </a:rPr>
              <a:t>Equazioni del modello</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52C4D0E2-E84F-CA01-A1DD-FB56A8E15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98" y="2348882"/>
            <a:ext cx="4799856" cy="2699919"/>
          </a:xfrm>
          <a:prstGeom prst="rect">
            <a:avLst/>
          </a:prstGeom>
        </p:spPr>
      </p:pic>
      <p:sp>
        <p:nvSpPr>
          <p:cNvPr id="6" name="CasellaDiTesto 5">
            <a:extLst>
              <a:ext uri="{FF2B5EF4-FFF2-40B4-BE49-F238E27FC236}">
                <a16:creationId xmlns:a16="http://schemas.microsoft.com/office/drawing/2014/main" id="{7A88BCEF-0D1F-A59B-9D26-6A48AD85700D}"/>
              </a:ext>
            </a:extLst>
          </p:cNvPr>
          <p:cNvSpPr txBox="1"/>
          <p:nvPr/>
        </p:nvSpPr>
        <p:spPr>
          <a:xfrm>
            <a:off x="1505347" y="4879524"/>
            <a:ext cx="2377574" cy="369332"/>
          </a:xfrm>
          <a:prstGeom prst="rect">
            <a:avLst/>
          </a:prstGeom>
          <a:noFill/>
        </p:spPr>
        <p:txBody>
          <a:bodyPr wrap="square" rtlCol="0">
            <a:spAutoFit/>
          </a:bodyPr>
          <a:lstStyle/>
          <a:p>
            <a:r>
              <a:rPr lang="it-IT" b="0" dirty="0"/>
              <a:t>Dinamica del sistema</a:t>
            </a:r>
          </a:p>
        </p:txBody>
      </p:sp>
      <p:pic>
        <p:nvPicPr>
          <p:cNvPr id="8" name="Immagine 7">
            <a:extLst>
              <a:ext uri="{FF2B5EF4-FFF2-40B4-BE49-F238E27FC236}">
                <a16:creationId xmlns:a16="http://schemas.microsoft.com/office/drawing/2014/main" id="{A8A595E4-F46D-838A-6C95-82019C1CFFAD}"/>
              </a:ext>
            </a:extLst>
          </p:cNvPr>
          <p:cNvPicPr>
            <a:picLocks noChangeAspect="1"/>
          </p:cNvPicPr>
          <p:nvPr/>
        </p:nvPicPr>
        <p:blipFill>
          <a:blip r:embed="rId5"/>
          <a:stretch>
            <a:fillRect/>
          </a:stretch>
        </p:blipFill>
        <p:spPr>
          <a:xfrm>
            <a:off x="5159895" y="1947557"/>
            <a:ext cx="3433366" cy="1462226"/>
          </a:xfrm>
          <a:prstGeom prst="rect">
            <a:avLst/>
          </a:prstGeom>
        </p:spPr>
      </p:pic>
      <p:sp>
        <p:nvSpPr>
          <p:cNvPr id="9" name="CasellaDiTesto 8">
            <a:extLst>
              <a:ext uri="{FF2B5EF4-FFF2-40B4-BE49-F238E27FC236}">
                <a16:creationId xmlns:a16="http://schemas.microsoft.com/office/drawing/2014/main" id="{A16853C0-6C52-3679-177A-911D43E27BF7}"/>
              </a:ext>
            </a:extLst>
          </p:cNvPr>
          <p:cNvSpPr txBox="1"/>
          <p:nvPr/>
        </p:nvSpPr>
        <p:spPr>
          <a:xfrm>
            <a:off x="9250938" y="2454833"/>
            <a:ext cx="2146742" cy="369332"/>
          </a:xfrm>
          <a:prstGeom prst="rect">
            <a:avLst/>
          </a:prstGeom>
          <a:noFill/>
        </p:spPr>
        <p:txBody>
          <a:bodyPr wrap="none" rtlCol="0">
            <a:spAutoFit/>
          </a:bodyPr>
          <a:lstStyle/>
          <a:p>
            <a:pPr algn="just"/>
            <a:r>
              <a:rPr lang="it-IT" b="0" dirty="0"/>
              <a:t>Equazioni del moto</a:t>
            </a:r>
          </a:p>
        </p:txBody>
      </p:sp>
      <p:pic>
        <p:nvPicPr>
          <p:cNvPr id="11" name="Immagine 10">
            <a:extLst>
              <a:ext uri="{FF2B5EF4-FFF2-40B4-BE49-F238E27FC236}">
                <a16:creationId xmlns:a16="http://schemas.microsoft.com/office/drawing/2014/main" id="{0D928927-A57C-A3FD-DDE3-95A95D25644D}"/>
              </a:ext>
            </a:extLst>
          </p:cNvPr>
          <p:cNvPicPr>
            <a:picLocks noChangeAspect="1"/>
          </p:cNvPicPr>
          <p:nvPr/>
        </p:nvPicPr>
        <p:blipFill>
          <a:blip r:embed="rId6"/>
          <a:stretch>
            <a:fillRect/>
          </a:stretch>
        </p:blipFill>
        <p:spPr>
          <a:xfrm>
            <a:off x="5062816" y="3276310"/>
            <a:ext cx="3433366" cy="1800513"/>
          </a:xfrm>
          <a:prstGeom prst="rect">
            <a:avLst/>
          </a:prstGeom>
        </p:spPr>
      </p:pic>
      <p:sp>
        <p:nvSpPr>
          <p:cNvPr id="13" name="CasellaDiTesto 12">
            <a:extLst>
              <a:ext uri="{FF2B5EF4-FFF2-40B4-BE49-F238E27FC236}">
                <a16:creationId xmlns:a16="http://schemas.microsoft.com/office/drawing/2014/main" id="{68EFDAE7-E407-148C-9544-1731105C6F5C}"/>
              </a:ext>
            </a:extLst>
          </p:cNvPr>
          <p:cNvSpPr txBox="1"/>
          <p:nvPr/>
        </p:nvSpPr>
        <p:spPr>
          <a:xfrm>
            <a:off x="8936754" y="3991895"/>
            <a:ext cx="2775119" cy="369332"/>
          </a:xfrm>
          <a:prstGeom prst="rect">
            <a:avLst/>
          </a:prstGeom>
          <a:noFill/>
        </p:spPr>
        <p:txBody>
          <a:bodyPr wrap="none" rtlCol="0">
            <a:spAutoFit/>
          </a:bodyPr>
          <a:lstStyle/>
          <a:p>
            <a:pPr algn="just"/>
            <a:r>
              <a:rPr lang="it-IT" b="0" dirty="0"/>
              <a:t>Modello in spazio di stato</a:t>
            </a:r>
          </a:p>
        </p:txBody>
      </p:sp>
      <p:pic>
        <p:nvPicPr>
          <p:cNvPr id="14" name="Immagine 13">
            <a:extLst>
              <a:ext uri="{FF2B5EF4-FFF2-40B4-BE49-F238E27FC236}">
                <a16:creationId xmlns:a16="http://schemas.microsoft.com/office/drawing/2014/main" id="{BE94D009-7E99-D873-1D16-1FD654F2DA8B}"/>
              </a:ext>
            </a:extLst>
          </p:cNvPr>
          <p:cNvPicPr>
            <a:picLocks noChangeAspect="1"/>
          </p:cNvPicPr>
          <p:nvPr/>
        </p:nvPicPr>
        <p:blipFill>
          <a:blip r:embed="rId7"/>
          <a:stretch>
            <a:fillRect/>
          </a:stretch>
        </p:blipFill>
        <p:spPr>
          <a:xfrm>
            <a:off x="5252942" y="4807519"/>
            <a:ext cx="3053515" cy="999433"/>
          </a:xfrm>
          <a:prstGeom prst="rect">
            <a:avLst/>
          </a:prstGeom>
        </p:spPr>
      </p:pic>
      <p:sp>
        <p:nvSpPr>
          <p:cNvPr id="16" name="CasellaDiTesto 15">
            <a:extLst>
              <a:ext uri="{FF2B5EF4-FFF2-40B4-BE49-F238E27FC236}">
                <a16:creationId xmlns:a16="http://schemas.microsoft.com/office/drawing/2014/main" id="{CD13E76E-E2F5-879C-1EE9-ECB34CA4C4E1}"/>
              </a:ext>
            </a:extLst>
          </p:cNvPr>
          <p:cNvSpPr txBox="1"/>
          <p:nvPr/>
        </p:nvSpPr>
        <p:spPr>
          <a:xfrm>
            <a:off x="8930342" y="5122566"/>
            <a:ext cx="2787943" cy="369332"/>
          </a:xfrm>
          <a:prstGeom prst="rect">
            <a:avLst/>
          </a:prstGeom>
          <a:noFill/>
        </p:spPr>
        <p:txBody>
          <a:bodyPr wrap="none" rtlCol="0">
            <a:spAutoFit/>
          </a:bodyPr>
          <a:lstStyle/>
          <a:p>
            <a:pPr algn="just"/>
            <a:r>
              <a:rPr lang="it-IT" b="0" dirty="0"/>
              <a:t>Funzione di trasferimento</a:t>
            </a:r>
          </a:p>
        </p:txBody>
      </p:sp>
      <p:pic>
        <p:nvPicPr>
          <p:cNvPr id="17" name="Immagine 16">
            <a:extLst>
              <a:ext uri="{FF2B5EF4-FFF2-40B4-BE49-F238E27FC236}">
                <a16:creationId xmlns:a16="http://schemas.microsoft.com/office/drawing/2014/main" id="{B3C30D9C-7993-0A2A-9EDA-699F67B6EA6F}"/>
              </a:ext>
            </a:extLst>
          </p:cNvPr>
          <p:cNvPicPr>
            <a:picLocks noChangeAspect="1"/>
          </p:cNvPicPr>
          <p:nvPr/>
        </p:nvPicPr>
        <p:blipFill>
          <a:blip r:embed="rId8"/>
          <a:stretch>
            <a:fillRect/>
          </a:stretch>
        </p:blipFill>
        <p:spPr>
          <a:xfrm>
            <a:off x="688510" y="5321552"/>
            <a:ext cx="3888432" cy="1344814"/>
          </a:xfrm>
          <a:prstGeom prst="rect">
            <a:avLst/>
          </a:prstGeom>
        </p:spPr>
      </p:pic>
    </p:spTree>
    <p:extLst>
      <p:ext uri="{BB962C8B-B14F-4D97-AF65-F5344CB8AC3E}">
        <p14:creationId xmlns:p14="http://schemas.microsoft.com/office/powerpoint/2010/main" val="33552543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DI CRUISE CONTROL:</a:t>
            </a:r>
          </a:p>
          <a:p>
            <a:pPr algn="r" eaLnBrk="1" hangingPunct="1">
              <a:spcBef>
                <a:spcPct val="0"/>
              </a:spcBef>
              <a:buFontTx/>
              <a:buNone/>
            </a:pPr>
            <a:r>
              <a:rPr lang="it-IT" altLang="it-IT" sz="2400" dirty="0">
                <a:solidFill>
                  <a:schemeClr val="bg1"/>
                </a:solidFill>
              </a:rPr>
              <a:t>Modello dell’acceleratore</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B4504FCC-E3C4-27FE-E43B-3E5F75CBB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1700810"/>
            <a:ext cx="10704512" cy="2785978"/>
          </a:xfrm>
          <a:prstGeom prst="rect">
            <a:avLst/>
          </a:prstGeom>
        </p:spPr>
      </p:pic>
      <p:sp>
        <p:nvSpPr>
          <p:cNvPr id="5" name="CasellaDiTesto 4">
            <a:extLst>
              <a:ext uri="{FF2B5EF4-FFF2-40B4-BE49-F238E27FC236}">
                <a16:creationId xmlns:a16="http://schemas.microsoft.com/office/drawing/2014/main" id="{DFABBDB7-33BD-D2E5-C4ED-1C7E15A9976B}"/>
              </a:ext>
            </a:extLst>
          </p:cNvPr>
          <p:cNvSpPr txBox="1"/>
          <p:nvPr/>
        </p:nvSpPr>
        <p:spPr>
          <a:xfrm>
            <a:off x="4007772" y="1516142"/>
            <a:ext cx="2736647" cy="369332"/>
          </a:xfrm>
          <a:prstGeom prst="rect">
            <a:avLst/>
          </a:prstGeom>
          <a:noFill/>
        </p:spPr>
        <p:txBody>
          <a:bodyPr wrap="none" rtlCol="0">
            <a:spAutoFit/>
          </a:bodyPr>
          <a:lstStyle/>
          <a:p>
            <a:r>
              <a:rPr lang="it-IT" b="0" dirty="0"/>
              <a:t>Modello dell’acceleratore</a:t>
            </a:r>
          </a:p>
        </p:txBody>
      </p:sp>
      <p:pic>
        <p:nvPicPr>
          <p:cNvPr id="7" name="Immagine 6">
            <a:extLst>
              <a:ext uri="{FF2B5EF4-FFF2-40B4-BE49-F238E27FC236}">
                <a16:creationId xmlns:a16="http://schemas.microsoft.com/office/drawing/2014/main" id="{72ACBEA5-1724-0432-CE84-96CF3C26D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781" y="4556134"/>
            <a:ext cx="5604219" cy="2217440"/>
          </a:xfrm>
          <a:prstGeom prst="rect">
            <a:avLst/>
          </a:prstGeom>
        </p:spPr>
      </p:pic>
      <p:sp>
        <p:nvSpPr>
          <p:cNvPr id="9" name="CasellaDiTesto 8">
            <a:extLst>
              <a:ext uri="{FF2B5EF4-FFF2-40B4-BE49-F238E27FC236}">
                <a16:creationId xmlns:a16="http://schemas.microsoft.com/office/drawing/2014/main" id="{49DADBB1-C4D0-5FD0-0BEE-2F00BA4760CB}"/>
              </a:ext>
            </a:extLst>
          </p:cNvPr>
          <p:cNvSpPr txBox="1"/>
          <p:nvPr/>
        </p:nvSpPr>
        <p:spPr>
          <a:xfrm>
            <a:off x="1271468" y="4200535"/>
            <a:ext cx="3185487" cy="369332"/>
          </a:xfrm>
          <a:prstGeom prst="rect">
            <a:avLst/>
          </a:prstGeom>
          <a:noFill/>
        </p:spPr>
        <p:txBody>
          <a:bodyPr wrap="none" rtlCol="0">
            <a:spAutoFit/>
          </a:bodyPr>
          <a:lstStyle/>
          <a:p>
            <a:r>
              <a:rPr lang="it-IT" b="0" dirty="0"/>
              <a:t>Sottosistema Switching </a:t>
            </a:r>
            <a:r>
              <a:rPr lang="it-IT" b="0" dirty="0" err="1"/>
              <a:t>Logic</a:t>
            </a:r>
            <a:endParaRPr lang="it-IT" b="0" dirty="0"/>
          </a:p>
        </p:txBody>
      </p:sp>
      <p:sp>
        <p:nvSpPr>
          <p:cNvPr id="11" name="CasellaDiTesto 10">
            <a:extLst>
              <a:ext uri="{FF2B5EF4-FFF2-40B4-BE49-F238E27FC236}">
                <a16:creationId xmlns:a16="http://schemas.microsoft.com/office/drawing/2014/main" id="{9A14678C-130F-728C-BABE-E1816F34CEC5}"/>
              </a:ext>
            </a:extLst>
          </p:cNvPr>
          <p:cNvSpPr txBox="1"/>
          <p:nvPr/>
        </p:nvSpPr>
        <p:spPr>
          <a:xfrm>
            <a:off x="6875687" y="4500748"/>
            <a:ext cx="4680521" cy="2308324"/>
          </a:xfrm>
          <a:prstGeom prst="rect">
            <a:avLst/>
          </a:prstGeom>
          <a:noFill/>
        </p:spPr>
        <p:txBody>
          <a:bodyPr wrap="square" rtlCol="0">
            <a:spAutoFit/>
          </a:bodyPr>
          <a:lstStyle/>
          <a:p>
            <a:pPr marL="285765" indent="-285765">
              <a:buFont typeface="Arial" panose="020B0604020202020204" pitchFamily="34" charset="0"/>
              <a:buChar char="•"/>
            </a:pPr>
            <a:r>
              <a:rPr lang="it-IT" b="0" dirty="0"/>
              <a:t>Ingresso a gradino per rappresentare l’istante di attivazione del sistema;</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a:t>Controllori proporzionali per conversioni di unità di misura;</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a:t>Funzionamento a fasce dei controllori.</a:t>
            </a:r>
          </a:p>
          <a:p>
            <a:pPr marL="285765" indent="-285765">
              <a:buFont typeface="Arial" panose="020B0604020202020204" pitchFamily="34" charset="0"/>
              <a:buChar char="•"/>
            </a:pPr>
            <a:endParaRPr lang="it-IT" b="0" dirty="0"/>
          </a:p>
        </p:txBody>
      </p:sp>
    </p:spTree>
    <p:extLst>
      <p:ext uri="{BB962C8B-B14F-4D97-AF65-F5344CB8AC3E}">
        <p14:creationId xmlns:p14="http://schemas.microsoft.com/office/powerpoint/2010/main" val="9534167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DI CRUISE CONTROL:</a:t>
            </a:r>
          </a:p>
          <a:p>
            <a:pPr algn="r" eaLnBrk="1" hangingPunct="1">
              <a:spcBef>
                <a:spcPct val="0"/>
              </a:spcBef>
              <a:buFontTx/>
              <a:buNone/>
            </a:pPr>
            <a:r>
              <a:rPr lang="it-IT" altLang="it-IT" sz="2400" dirty="0">
                <a:solidFill>
                  <a:schemeClr val="bg1"/>
                </a:solidFill>
              </a:rPr>
              <a:t>Prestazioni dell’acceleratore</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B9F58181-2399-3750-179C-0862DBC05B68}"/>
              </a:ext>
            </a:extLst>
          </p:cNvPr>
          <p:cNvPicPr>
            <a:picLocks noChangeAspect="1"/>
          </p:cNvPicPr>
          <p:nvPr/>
        </p:nvPicPr>
        <p:blipFill>
          <a:blip r:embed="rId4"/>
          <a:stretch>
            <a:fillRect/>
          </a:stretch>
        </p:blipFill>
        <p:spPr>
          <a:xfrm>
            <a:off x="695400" y="1628801"/>
            <a:ext cx="4318942" cy="4581129"/>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3FCF368-719D-9636-DE5F-45BC079370BE}"/>
                  </a:ext>
                </a:extLst>
              </p:cNvPr>
              <p:cNvSpPr txBox="1"/>
              <p:nvPr/>
            </p:nvSpPr>
            <p:spPr>
              <a:xfrm>
                <a:off x="5337141" y="2829481"/>
                <a:ext cx="6084230" cy="2585323"/>
              </a:xfrm>
              <a:prstGeom prst="rect">
                <a:avLst/>
              </a:prstGeom>
              <a:noFill/>
            </p:spPr>
            <p:txBody>
              <a:bodyPr wrap="none" rtlCol="0">
                <a:spAutoFit/>
              </a:bodyPr>
              <a:lstStyle/>
              <a:p>
                <a:r>
                  <a:rPr lang="it-IT" b="0" dirty="0"/>
                  <a:t>Specifiche richieste:</a:t>
                </a:r>
              </a:p>
              <a:p>
                <a:pPr marL="742987" lvl="1" indent="-285765">
                  <a:buFont typeface="Arial" panose="020B0604020202020204" pitchFamily="34" charset="0"/>
                  <a:buChar char="•"/>
                </a:pPr>
                <a:endParaRPr lang="en-US" b="0" dirty="0"/>
              </a:p>
              <a:p>
                <a:pPr marL="742987" lvl="1" indent="-285765">
                  <a:buFont typeface="Arial" panose="020B0604020202020204" pitchFamily="34" charset="0"/>
                  <a:buChar char="•"/>
                </a:pPr>
                <a:r>
                  <a:rPr lang="it-IT" b="0" dirty="0" err="1"/>
                  <a:t>Sovraelongazione</a:t>
                </a:r>
                <a:r>
                  <a:rPr lang="it-IT" b="0" dirty="0"/>
                  <a:t> massima nulla</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Errore a regime permanente al gradino nullo</a:t>
                </a:r>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Accelerazione media </a:t>
                </a:r>
                <a14:m>
                  <m:oMath xmlns:m="http://schemas.openxmlformats.org/officeDocument/2006/math">
                    <m:r>
                      <a:rPr lang="it-IT" b="0" i="1" smtClean="0">
                        <a:latin typeface="Cambria Math" panose="02040503050406030204" pitchFamily="18" charset="0"/>
                      </a:rPr>
                      <m:t>0,70 </m:t>
                    </m:r>
                    <m:r>
                      <a:rPr lang="it-IT" b="0" i="1">
                        <a:latin typeface="Cambria Math" panose="02040503050406030204" pitchFamily="18" charset="0"/>
                      </a:rPr>
                      <m:t>𝑚</m:t>
                    </m:r>
                    <m:r>
                      <a:rPr lang="it-IT" b="0" i="1">
                        <a:latin typeface="Cambria Math" panose="02040503050406030204" pitchFamily="18" charset="0"/>
                      </a:rPr>
                      <m:t>/</m:t>
                    </m:r>
                    <m:sSup>
                      <m:sSupPr>
                        <m:ctrlPr>
                          <a:rPr lang="it-IT" b="0" i="1">
                            <a:latin typeface="Cambria Math" panose="02040503050406030204" pitchFamily="18" charset="0"/>
                          </a:rPr>
                        </m:ctrlPr>
                      </m:sSupPr>
                      <m:e>
                        <m:r>
                          <a:rPr lang="it-IT" b="0" i="1">
                            <a:latin typeface="Cambria Math" panose="02040503050406030204" pitchFamily="18" charset="0"/>
                          </a:rPr>
                          <m:t>𝑠</m:t>
                        </m:r>
                      </m:e>
                      <m:sup>
                        <m:r>
                          <a:rPr lang="it-IT" b="0" i="1">
                            <a:latin typeface="Cambria Math" panose="02040503050406030204" pitchFamily="18" charset="0"/>
                          </a:rPr>
                          <m:t>2</m:t>
                        </m:r>
                      </m:sup>
                    </m:s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𝑚</m:t>
                        </m:r>
                      </m:sub>
                    </m:sSub>
                    <m:r>
                      <a:rPr lang="it-IT" b="0" i="1" smtClean="0">
                        <a:latin typeface="Cambria Math" panose="02040503050406030204" pitchFamily="18" charset="0"/>
                      </a:rPr>
                      <m:t>≤0,82 </m:t>
                    </m:r>
                    <m:r>
                      <a:rPr lang="it-IT" b="0" i="1">
                        <a:latin typeface="Cambria Math" panose="02040503050406030204" pitchFamily="18" charset="0"/>
                      </a:rPr>
                      <m:t>𝑚</m:t>
                    </m:r>
                    <m:r>
                      <a:rPr lang="it-IT" b="0" i="1">
                        <a:latin typeface="Cambria Math" panose="02040503050406030204" pitchFamily="18" charset="0"/>
                      </a:rPr>
                      <m:t>/</m:t>
                    </m:r>
                    <m:sSup>
                      <m:sSupPr>
                        <m:ctrlPr>
                          <a:rPr lang="it-IT" b="0" i="1">
                            <a:latin typeface="Cambria Math" panose="02040503050406030204" pitchFamily="18" charset="0"/>
                          </a:rPr>
                        </m:ctrlPr>
                      </m:sSupPr>
                      <m:e>
                        <m:r>
                          <a:rPr lang="it-IT" b="0" i="1">
                            <a:latin typeface="Cambria Math" panose="02040503050406030204" pitchFamily="18" charset="0"/>
                          </a:rPr>
                          <m:t>𝑠</m:t>
                        </m:r>
                      </m:e>
                      <m:sup>
                        <m:r>
                          <a:rPr lang="it-IT" b="0" i="1">
                            <a:latin typeface="Cambria Math" panose="02040503050406030204" pitchFamily="18" charset="0"/>
                          </a:rPr>
                          <m:t>2</m:t>
                        </m:r>
                      </m:sup>
                    </m:sSup>
                  </m:oMath>
                </a14:m>
                <a:endParaRPr lang="it-IT" b="0" dirty="0"/>
              </a:p>
              <a:p>
                <a:pPr marL="742987" lvl="1" indent="-285765">
                  <a:buFont typeface="Arial" panose="020B0604020202020204" pitchFamily="34" charset="0"/>
                  <a:buChar char="•"/>
                </a:pPr>
                <a:endParaRPr lang="it-IT" b="0" dirty="0"/>
              </a:p>
              <a:p>
                <a:pPr marL="742987" lvl="1" indent="-285765">
                  <a:buFont typeface="Arial" panose="020B0604020202020204" pitchFamily="34" charset="0"/>
                  <a:buChar char="•"/>
                </a:pPr>
                <a:r>
                  <a:rPr lang="it-IT" b="0" dirty="0"/>
                  <a:t>Accelerazione massima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𝑀𝐴𝑋</m:t>
                        </m:r>
                      </m:sub>
                    </m:sSub>
                    <m:r>
                      <a:rPr lang="en-US" b="0" i="1" smtClean="0">
                        <a:latin typeface="Cambria Math" panose="02040503050406030204" pitchFamily="18" charset="0"/>
                      </a:rPr>
                      <m:t>≤2,87 </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a14:m>
                <a:endParaRPr lang="en-US" b="0" dirty="0"/>
              </a:p>
            </p:txBody>
          </p:sp>
        </mc:Choice>
        <mc:Fallback xmlns="">
          <p:sp>
            <p:nvSpPr>
              <p:cNvPr id="5" name="CasellaDiTesto 4">
                <a:extLst>
                  <a:ext uri="{FF2B5EF4-FFF2-40B4-BE49-F238E27FC236}">
                    <a16:creationId xmlns:a16="http://schemas.microsoft.com/office/drawing/2014/main" id="{43FCF368-719D-9636-DE5F-45BC079370BE}"/>
                  </a:ext>
                </a:extLst>
              </p:cNvPr>
              <p:cNvSpPr txBox="1">
                <a:spLocks noRot="1" noChangeAspect="1" noMove="1" noResize="1" noEditPoints="1" noAdjustHandles="1" noChangeArrowheads="1" noChangeShapeType="1" noTextEdit="1"/>
              </p:cNvSpPr>
              <p:nvPr/>
            </p:nvSpPr>
            <p:spPr>
              <a:xfrm>
                <a:off x="5337141" y="2829481"/>
                <a:ext cx="6084230" cy="2585323"/>
              </a:xfrm>
              <a:prstGeom prst="rect">
                <a:avLst/>
              </a:prstGeom>
              <a:blipFill>
                <a:blip r:embed="rId5"/>
                <a:stretch>
                  <a:fillRect l="-902" t="-1179" b="-2830"/>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7748AF42-7FB1-7979-056D-B30FF8D2C876}"/>
              </a:ext>
            </a:extLst>
          </p:cNvPr>
          <p:cNvSpPr txBox="1"/>
          <p:nvPr/>
        </p:nvSpPr>
        <p:spPr>
          <a:xfrm>
            <a:off x="5494788" y="2829481"/>
            <a:ext cx="65" cy="276999"/>
          </a:xfrm>
          <a:prstGeom prst="rect">
            <a:avLst/>
          </a:prstGeom>
          <a:noFill/>
        </p:spPr>
        <p:txBody>
          <a:bodyPr wrap="non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4A3C70C-6CF6-F3C1-0CD4-CB495CE3A4D1}"/>
                  </a:ext>
                </a:extLst>
              </p:cNvPr>
              <p:cNvSpPr txBox="1"/>
              <p:nvPr/>
            </p:nvSpPr>
            <p:spPr>
              <a:xfrm>
                <a:off x="6312028" y="1849497"/>
                <a:ext cx="4134465" cy="485518"/>
              </a:xfrm>
              <a:prstGeom prst="rect">
                <a:avLst/>
              </a:prstGeom>
              <a:noFill/>
            </p:spPr>
            <p:txBody>
              <a:bodyPr wrap="none" rtlCol="0">
                <a:spAutoFit/>
              </a:bodyPr>
              <a:lstStyle/>
              <a:p>
                <a:r>
                  <a:rPr lang="it-IT" b="0" dirty="0"/>
                  <a:t>Controllore PI utilizzato: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𝑃𝐼</m:t>
                        </m:r>
                      </m:sub>
                    </m:sSub>
                    <m:r>
                      <a:rPr lang="en-US" b="0" i="1" smtClean="0">
                        <a:latin typeface="Cambria Math" panose="02040503050406030204" pitchFamily="18" charset="0"/>
                      </a:rPr>
                      <m:t>=</m:t>
                    </m:r>
                    <m:f>
                      <m:fPr>
                        <m:ctrlPr>
                          <a:rPr lang="it-IT" b="0" i="1" smtClean="0">
                            <a:latin typeface="Cambria Math" panose="02040503050406030204" pitchFamily="18" charset="0"/>
                          </a:rPr>
                        </m:ctrlPr>
                      </m:fPr>
                      <m:num>
                        <m:r>
                          <a:rPr lang="en-US" b="0" i="1" smtClean="0">
                            <a:latin typeface="Cambria Math" panose="02040503050406030204" pitchFamily="18" charset="0"/>
                          </a:rPr>
                          <m:t>1+20</m:t>
                        </m:r>
                        <m:r>
                          <a:rPr lang="en-US" b="0" i="1" smtClean="0">
                            <a:latin typeface="Cambria Math" panose="02040503050406030204" pitchFamily="18" charset="0"/>
                          </a:rPr>
                          <m:t>𝑠</m:t>
                        </m:r>
                      </m:num>
                      <m:den>
                        <m:r>
                          <a:rPr lang="en-US" b="0" i="1" smtClean="0">
                            <a:latin typeface="Cambria Math" panose="02040503050406030204" pitchFamily="18" charset="0"/>
                          </a:rPr>
                          <m:t>𝑠</m:t>
                        </m:r>
                      </m:den>
                    </m:f>
                  </m:oMath>
                </a14:m>
                <a:endParaRPr lang="it-IT" b="0" i="1" dirty="0"/>
              </a:p>
            </p:txBody>
          </p:sp>
        </mc:Choice>
        <mc:Fallback xmlns="">
          <p:sp>
            <p:nvSpPr>
              <p:cNvPr id="9" name="CasellaDiTesto 8">
                <a:extLst>
                  <a:ext uri="{FF2B5EF4-FFF2-40B4-BE49-F238E27FC236}">
                    <a16:creationId xmlns:a16="http://schemas.microsoft.com/office/drawing/2014/main" id="{54A3C70C-6CF6-F3C1-0CD4-CB495CE3A4D1}"/>
                  </a:ext>
                </a:extLst>
              </p:cNvPr>
              <p:cNvSpPr txBox="1">
                <a:spLocks noRot="1" noChangeAspect="1" noMove="1" noResize="1" noEditPoints="1" noAdjustHandles="1" noChangeArrowheads="1" noChangeShapeType="1" noTextEdit="1"/>
              </p:cNvSpPr>
              <p:nvPr/>
            </p:nvSpPr>
            <p:spPr>
              <a:xfrm>
                <a:off x="6312028" y="1849497"/>
                <a:ext cx="4134465" cy="485518"/>
              </a:xfrm>
              <a:prstGeom prst="rect">
                <a:avLst/>
              </a:prstGeom>
              <a:blipFill>
                <a:blip r:embed="rId6"/>
                <a:stretch>
                  <a:fillRect l="-1178" b="-6250"/>
                </a:stretch>
              </a:blipFill>
            </p:spPr>
            <p:txBody>
              <a:bodyPr/>
              <a:lstStyle/>
              <a:p>
                <a:r>
                  <a:rPr lang="it-IT">
                    <a:noFill/>
                  </a:rPr>
                  <a:t> </a:t>
                </a:r>
              </a:p>
            </p:txBody>
          </p:sp>
        </mc:Fallback>
      </mc:AlternateContent>
    </p:spTree>
    <p:extLst>
      <p:ext uri="{BB962C8B-B14F-4D97-AF65-F5344CB8AC3E}">
        <p14:creationId xmlns:p14="http://schemas.microsoft.com/office/powerpoint/2010/main" val="2247895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COMPLETO DI</a:t>
            </a:r>
          </a:p>
          <a:p>
            <a:pPr algn="r" eaLnBrk="1" hangingPunct="1">
              <a:spcBef>
                <a:spcPct val="0"/>
              </a:spcBef>
              <a:buFontTx/>
              <a:buNone/>
            </a:pPr>
            <a:r>
              <a:rPr lang="it-IT" altLang="it-IT" sz="2400" dirty="0">
                <a:solidFill>
                  <a:schemeClr val="bg1"/>
                </a:solidFill>
              </a:rPr>
              <a:t> CRUISE CONTROL</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EC7ED73B-F96F-B767-410F-A2E94065C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28" y="1628801"/>
            <a:ext cx="8280921" cy="2985264"/>
          </a:xfrm>
          <a:prstGeom prst="rect">
            <a:avLst/>
          </a:prstGeom>
        </p:spPr>
      </p:pic>
      <p:pic>
        <p:nvPicPr>
          <p:cNvPr id="6" name="Immagine 5">
            <a:extLst>
              <a:ext uri="{FF2B5EF4-FFF2-40B4-BE49-F238E27FC236}">
                <a16:creationId xmlns:a16="http://schemas.microsoft.com/office/drawing/2014/main" id="{E2D75588-27A0-E28E-6EBB-FC1D79C13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3814" y="3736570"/>
            <a:ext cx="4107788" cy="2985264"/>
          </a:xfrm>
          <a:prstGeom prst="rect">
            <a:avLst/>
          </a:prstGeom>
        </p:spPr>
      </p:pic>
      <p:sp>
        <p:nvSpPr>
          <p:cNvPr id="7" name="CasellaDiTesto 6">
            <a:extLst>
              <a:ext uri="{FF2B5EF4-FFF2-40B4-BE49-F238E27FC236}">
                <a16:creationId xmlns:a16="http://schemas.microsoft.com/office/drawing/2014/main" id="{B03BF6A5-D282-0A48-65EE-681BAAAB4EDE}"/>
              </a:ext>
            </a:extLst>
          </p:cNvPr>
          <p:cNvSpPr txBox="1"/>
          <p:nvPr/>
        </p:nvSpPr>
        <p:spPr>
          <a:xfrm>
            <a:off x="220814" y="1766751"/>
            <a:ext cx="2016224" cy="646331"/>
          </a:xfrm>
          <a:prstGeom prst="rect">
            <a:avLst/>
          </a:prstGeom>
          <a:noFill/>
        </p:spPr>
        <p:txBody>
          <a:bodyPr wrap="square" rtlCol="0">
            <a:spAutoFit/>
          </a:bodyPr>
          <a:lstStyle/>
          <a:p>
            <a:r>
              <a:rPr lang="it-IT" b="0" dirty="0"/>
              <a:t>Modello completo di Cruise Control</a:t>
            </a:r>
          </a:p>
        </p:txBody>
      </p:sp>
      <p:sp>
        <p:nvSpPr>
          <p:cNvPr id="9" name="CasellaDiTesto 8">
            <a:extLst>
              <a:ext uri="{FF2B5EF4-FFF2-40B4-BE49-F238E27FC236}">
                <a16:creationId xmlns:a16="http://schemas.microsoft.com/office/drawing/2014/main" id="{1A284878-CDA9-ABA1-A110-2F9F39735A20}"/>
              </a:ext>
            </a:extLst>
          </p:cNvPr>
          <p:cNvSpPr txBox="1"/>
          <p:nvPr/>
        </p:nvSpPr>
        <p:spPr>
          <a:xfrm>
            <a:off x="8631136" y="3367238"/>
            <a:ext cx="3185487" cy="369332"/>
          </a:xfrm>
          <a:prstGeom prst="rect">
            <a:avLst/>
          </a:prstGeom>
          <a:noFill/>
        </p:spPr>
        <p:txBody>
          <a:bodyPr wrap="none" rtlCol="0">
            <a:spAutoFit/>
          </a:bodyPr>
          <a:lstStyle/>
          <a:p>
            <a:r>
              <a:rPr lang="it-IT" b="0" dirty="0"/>
              <a:t>Sottosistema Switching </a:t>
            </a:r>
            <a:r>
              <a:rPr lang="it-IT" b="0" dirty="0" err="1"/>
              <a:t>Logic</a:t>
            </a:r>
            <a:endParaRPr lang="it-IT" b="0" dirty="0"/>
          </a:p>
        </p:txBody>
      </p:sp>
      <p:sp>
        <p:nvSpPr>
          <p:cNvPr id="8" name="CasellaDiTesto 7">
            <a:extLst>
              <a:ext uri="{FF2B5EF4-FFF2-40B4-BE49-F238E27FC236}">
                <a16:creationId xmlns:a16="http://schemas.microsoft.com/office/drawing/2014/main" id="{C741D8AC-1078-3C09-CAD3-788D637F1C37}"/>
              </a:ext>
            </a:extLst>
          </p:cNvPr>
          <p:cNvSpPr txBox="1"/>
          <p:nvPr/>
        </p:nvSpPr>
        <p:spPr>
          <a:xfrm>
            <a:off x="407369" y="4844336"/>
            <a:ext cx="5472608" cy="1754326"/>
          </a:xfrm>
          <a:prstGeom prst="rect">
            <a:avLst/>
          </a:prstGeom>
          <a:noFill/>
        </p:spPr>
        <p:txBody>
          <a:bodyPr wrap="square" rtlCol="0">
            <a:spAutoFit/>
          </a:bodyPr>
          <a:lstStyle/>
          <a:p>
            <a:pPr marL="285765" indent="-285765">
              <a:buFont typeface="Arial" panose="020B0604020202020204" pitchFamily="34" charset="0"/>
              <a:buChar char="•"/>
            </a:pPr>
            <a:r>
              <a:rPr lang="it-IT" b="0" dirty="0"/>
              <a:t>Modello dell’impianto frenante simile a quello dell’acceleratore;</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a:t>Valori dei guadagni adattati alle specifiche richieste in caso di frenata.</a:t>
            </a:r>
          </a:p>
          <a:p>
            <a:pPr marL="285765" indent="-285765">
              <a:buFont typeface="Arial" panose="020B0604020202020204" pitchFamily="34" charset="0"/>
              <a:buChar char="•"/>
            </a:pPr>
            <a:endParaRPr lang="it-IT" b="0" dirty="0"/>
          </a:p>
        </p:txBody>
      </p:sp>
    </p:spTree>
    <p:extLst>
      <p:ext uri="{BB962C8B-B14F-4D97-AF65-F5344CB8AC3E}">
        <p14:creationId xmlns:p14="http://schemas.microsoft.com/office/powerpoint/2010/main" val="22662695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DI ADAPTIVE CRUISE CONTROL:</a:t>
            </a:r>
          </a:p>
          <a:p>
            <a:pPr algn="r" eaLnBrk="1" hangingPunct="1">
              <a:spcBef>
                <a:spcPct val="0"/>
              </a:spcBef>
              <a:buFontTx/>
              <a:buNone/>
            </a:pPr>
            <a:r>
              <a:rPr lang="it-IT" altLang="it-IT" sz="2400" dirty="0">
                <a:solidFill>
                  <a:schemeClr val="bg1"/>
                </a:solidFill>
              </a:rPr>
              <a:t>Calcolo della distanza dal veicolo che precede</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BBCE548F-ABA2-C66A-0DBC-0CEC70705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35" y="1823953"/>
            <a:ext cx="4797676" cy="2850054"/>
          </a:xfrm>
          <a:prstGeom prst="rect">
            <a:avLst/>
          </a:prstGeom>
        </p:spPr>
      </p:pic>
      <p:pic>
        <p:nvPicPr>
          <p:cNvPr id="6" name="Immagine 5">
            <a:extLst>
              <a:ext uri="{FF2B5EF4-FFF2-40B4-BE49-F238E27FC236}">
                <a16:creationId xmlns:a16="http://schemas.microsoft.com/office/drawing/2014/main" id="{9EA53EE4-F9EA-6947-AD05-15D22D73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37" y="5196752"/>
            <a:ext cx="4367808" cy="1464912"/>
          </a:xfrm>
          <a:prstGeom prst="rect">
            <a:avLst/>
          </a:prstGeom>
        </p:spPr>
      </p:pic>
      <p:sp>
        <p:nvSpPr>
          <p:cNvPr id="7" name="CasellaDiTesto 6">
            <a:extLst>
              <a:ext uri="{FF2B5EF4-FFF2-40B4-BE49-F238E27FC236}">
                <a16:creationId xmlns:a16="http://schemas.microsoft.com/office/drawing/2014/main" id="{3A64F158-5013-1EBC-F214-58B15DD41E81}"/>
              </a:ext>
            </a:extLst>
          </p:cNvPr>
          <p:cNvSpPr txBox="1"/>
          <p:nvPr/>
        </p:nvSpPr>
        <p:spPr>
          <a:xfrm>
            <a:off x="409310" y="1433698"/>
            <a:ext cx="4685898" cy="369332"/>
          </a:xfrm>
          <a:prstGeom prst="rect">
            <a:avLst/>
          </a:prstGeom>
          <a:noFill/>
        </p:spPr>
        <p:txBody>
          <a:bodyPr wrap="none" rtlCol="0">
            <a:spAutoFit/>
          </a:bodyPr>
          <a:lstStyle/>
          <a:p>
            <a:r>
              <a:rPr lang="it-IT" b="0" dirty="0"/>
              <a:t>Modello per il calcolo della distanza relativa </a:t>
            </a:r>
          </a:p>
        </p:txBody>
      </p:sp>
      <p:sp>
        <p:nvSpPr>
          <p:cNvPr id="9" name="CasellaDiTesto 8">
            <a:extLst>
              <a:ext uri="{FF2B5EF4-FFF2-40B4-BE49-F238E27FC236}">
                <a16:creationId xmlns:a16="http://schemas.microsoft.com/office/drawing/2014/main" id="{E9432257-BC04-1C37-9581-A4E978E3E128}"/>
              </a:ext>
            </a:extLst>
          </p:cNvPr>
          <p:cNvSpPr txBox="1"/>
          <p:nvPr/>
        </p:nvSpPr>
        <p:spPr>
          <a:xfrm>
            <a:off x="335362" y="4725144"/>
            <a:ext cx="5147563" cy="369332"/>
          </a:xfrm>
          <a:prstGeom prst="rect">
            <a:avLst/>
          </a:prstGeom>
          <a:noFill/>
        </p:spPr>
        <p:txBody>
          <a:bodyPr wrap="none" rtlCol="0">
            <a:spAutoFit/>
          </a:bodyPr>
          <a:lstStyle/>
          <a:p>
            <a:r>
              <a:rPr lang="it-IT" b="0" dirty="0"/>
              <a:t>Sottosistema per il calcolo della distanza relativa</a:t>
            </a:r>
          </a:p>
        </p:txBody>
      </p:sp>
      <p:pic>
        <p:nvPicPr>
          <p:cNvPr id="5" name="Immagine 4">
            <a:extLst>
              <a:ext uri="{FF2B5EF4-FFF2-40B4-BE49-F238E27FC236}">
                <a16:creationId xmlns:a16="http://schemas.microsoft.com/office/drawing/2014/main" id="{BFDEF7B9-5F28-A421-4E15-7F07B0FE4ED7}"/>
              </a:ext>
            </a:extLst>
          </p:cNvPr>
          <p:cNvPicPr>
            <a:picLocks noChangeAspect="1"/>
          </p:cNvPicPr>
          <p:nvPr/>
        </p:nvPicPr>
        <p:blipFill>
          <a:blip r:embed="rId6"/>
          <a:stretch>
            <a:fillRect/>
          </a:stretch>
        </p:blipFill>
        <p:spPr>
          <a:xfrm>
            <a:off x="6456040" y="2539358"/>
            <a:ext cx="4824254" cy="848857"/>
          </a:xfrm>
          <a:prstGeom prst="rect">
            <a:avLst/>
          </a:prstGeom>
        </p:spPr>
      </p:pic>
      <p:sp>
        <p:nvSpPr>
          <p:cNvPr id="8" name="CasellaDiTesto 7">
            <a:extLst>
              <a:ext uri="{FF2B5EF4-FFF2-40B4-BE49-F238E27FC236}">
                <a16:creationId xmlns:a16="http://schemas.microsoft.com/office/drawing/2014/main" id="{CB88651F-E323-E13B-7EDD-0CAC79CAA865}"/>
              </a:ext>
            </a:extLst>
          </p:cNvPr>
          <p:cNvSpPr txBox="1"/>
          <p:nvPr/>
        </p:nvSpPr>
        <p:spPr>
          <a:xfrm>
            <a:off x="6456041" y="2125753"/>
            <a:ext cx="4660250" cy="369332"/>
          </a:xfrm>
          <a:prstGeom prst="rect">
            <a:avLst/>
          </a:prstGeom>
          <a:noFill/>
        </p:spPr>
        <p:txBody>
          <a:bodyPr wrap="none" rtlCol="0">
            <a:spAutoFit/>
          </a:bodyPr>
          <a:lstStyle/>
          <a:p>
            <a:r>
              <a:rPr lang="it-IT" b="0" dirty="0"/>
              <a:t>Formula per il calcolo della distanza relativa</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177CD6D8-525D-653A-08ED-15579425CC09}"/>
                  </a:ext>
                </a:extLst>
              </p:cNvPr>
              <p:cNvSpPr txBox="1"/>
              <p:nvPr/>
            </p:nvSpPr>
            <p:spPr>
              <a:xfrm>
                <a:off x="6456041" y="3432485"/>
                <a:ext cx="4660250" cy="2585323"/>
              </a:xfrm>
              <a:prstGeom prst="rect">
                <a:avLst/>
              </a:prstGeom>
              <a:noFill/>
            </p:spPr>
            <p:txBody>
              <a:bodyPr wrap="square" rtlCol="0">
                <a:spAutoFit/>
              </a:bodyPr>
              <a:lstStyle/>
              <a:p>
                <a:pPr marL="285765" indent="-285765">
                  <a:buFont typeface="Arial" panose="020B0604020202020204" pitchFamily="34" charset="0"/>
                  <a:buChar char="•"/>
                </a:pPr>
                <a:r>
                  <a:rPr lang="it-IT" b="0" dirty="0"/>
                  <a:t>Distanza iniziale tra i due veicoli impostata utilizzando una costante;</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err="1"/>
                  <a:t>Signal</a:t>
                </a:r>
                <a:r>
                  <a:rPr lang="it-IT" b="0" dirty="0"/>
                  <a:t> Builder per rappresentare l’andamento nel tempo della velocità del veicolo che precede,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it-IT" b="0" dirty="0"/>
                  <a:t>;</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a:t>Velocità del veicolo che segue</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it-IT" b="0" dirty="0"/>
                  <a:t>, ottenuta dall’uscita del sistema di ACC.</a:t>
                </a:r>
              </a:p>
            </p:txBody>
          </p:sp>
        </mc:Choice>
        <mc:Fallback xmlns="">
          <p:sp>
            <p:nvSpPr>
              <p:cNvPr id="10" name="CasellaDiTesto 9">
                <a:extLst>
                  <a:ext uri="{FF2B5EF4-FFF2-40B4-BE49-F238E27FC236}">
                    <a16:creationId xmlns:a16="http://schemas.microsoft.com/office/drawing/2014/main" id="{177CD6D8-525D-653A-08ED-15579425CC09}"/>
                  </a:ext>
                </a:extLst>
              </p:cNvPr>
              <p:cNvSpPr txBox="1">
                <a:spLocks noRot="1" noChangeAspect="1" noMove="1" noResize="1" noEditPoints="1" noAdjustHandles="1" noChangeArrowheads="1" noChangeShapeType="1" noTextEdit="1"/>
              </p:cNvSpPr>
              <p:nvPr/>
            </p:nvSpPr>
            <p:spPr>
              <a:xfrm>
                <a:off x="6456041" y="3432485"/>
                <a:ext cx="4660250" cy="2585323"/>
              </a:xfrm>
              <a:prstGeom prst="rect">
                <a:avLst/>
              </a:prstGeom>
              <a:blipFill>
                <a:blip r:embed="rId7"/>
                <a:stretch>
                  <a:fillRect l="-784" t="-1179" b="-2830"/>
                </a:stretch>
              </a:blipFill>
            </p:spPr>
            <p:txBody>
              <a:bodyPr/>
              <a:lstStyle/>
              <a:p>
                <a:r>
                  <a:rPr lang="it-IT">
                    <a:noFill/>
                  </a:rPr>
                  <a:t> </a:t>
                </a:r>
              </a:p>
            </p:txBody>
          </p:sp>
        </mc:Fallback>
      </mc:AlternateContent>
    </p:spTree>
    <p:extLst>
      <p:ext uri="{BB962C8B-B14F-4D97-AF65-F5344CB8AC3E}">
        <p14:creationId xmlns:p14="http://schemas.microsoft.com/office/powerpoint/2010/main" val="33131242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DI ADAPTIVE CRUISE CONTROL:</a:t>
            </a:r>
          </a:p>
          <a:p>
            <a:pPr algn="r" eaLnBrk="1" hangingPunct="1">
              <a:spcBef>
                <a:spcPct val="0"/>
              </a:spcBef>
              <a:buFontTx/>
              <a:buNone/>
            </a:pPr>
            <a:r>
              <a:rPr lang="it-IT" altLang="it-IT" sz="2400" dirty="0">
                <a:solidFill>
                  <a:schemeClr val="bg1"/>
                </a:solidFill>
              </a:rPr>
              <a:t>Calcolo della velocità riferimento</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2A29A582-E599-7214-4ECE-DAE65B07EFB5}"/>
              </a:ext>
            </a:extLst>
          </p:cNvPr>
          <p:cNvPicPr>
            <a:picLocks noChangeAspect="1"/>
          </p:cNvPicPr>
          <p:nvPr/>
        </p:nvPicPr>
        <p:blipFill>
          <a:blip r:embed="rId4"/>
          <a:stretch>
            <a:fillRect/>
          </a:stretch>
        </p:blipFill>
        <p:spPr>
          <a:xfrm>
            <a:off x="407369" y="4031427"/>
            <a:ext cx="7580090" cy="259228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107DADB-AD8A-948A-393A-3C7869AD7922}"/>
                  </a:ext>
                </a:extLst>
              </p:cNvPr>
              <p:cNvSpPr txBox="1"/>
              <p:nvPr/>
            </p:nvSpPr>
            <p:spPr>
              <a:xfrm>
                <a:off x="623394" y="1844826"/>
                <a:ext cx="8795998" cy="2053575"/>
              </a:xfrm>
              <a:prstGeom prst="rect">
                <a:avLst/>
              </a:prstGeom>
              <a:noFill/>
            </p:spPr>
            <p:txBody>
              <a:bodyPr wrap="none" rtlCol="0">
                <a:spAutoFit/>
              </a:bodyPr>
              <a:lstStyle/>
              <a:p>
                <a:pPr marL="285765" indent="-285765">
                  <a:buFont typeface="Arial" panose="020B0604020202020204" pitchFamily="34" charset="0"/>
                  <a:buChar char="•"/>
                </a:pPr>
                <a:r>
                  <a:rPr lang="it-IT" b="0" dirty="0"/>
                  <a:t>Distanza di sicurezza attraverso un modello basato sulla velocità relativa;</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r>
                  <a:rPr lang="it-IT" b="0" dirty="0"/>
                  <a:t>Il modello si basa sull’</a:t>
                </a:r>
                <a:r>
                  <a:rPr lang="it-IT" b="0" i="1" dirty="0" err="1"/>
                  <a:t>headway</a:t>
                </a:r>
                <a:r>
                  <a:rPr lang="it-IT" b="0" i="1" dirty="0"/>
                  <a:t> time </a:t>
                </a:r>
                <a:r>
                  <a:rPr lang="it-IT" b="0" dirty="0"/>
                  <a:t>e sulla velocità del veicolo che utilizza l’ACC;</a:t>
                </a:r>
              </a:p>
              <a:p>
                <a:pPr marL="285765" indent="-285765">
                  <a:buFont typeface="Arial" panose="020B0604020202020204" pitchFamily="34" charset="0"/>
                  <a:buChar char="•"/>
                </a:pPr>
                <a:endParaRPr lang="it-IT" b="0" dirty="0"/>
              </a:p>
              <a:p>
                <a:pPr marL="285765"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𝑓</m:t>
                        </m:r>
                      </m:sub>
                    </m:sSub>
                  </m:oMath>
                </a14:m>
                <a:r>
                  <a:rPr lang="en-US" b="0" i="1" dirty="0">
                    <a:latin typeface="Cambria Math" panose="02040503050406030204" pitchFamily="18" charset="0"/>
                  </a:rPr>
                  <a:t> </a:t>
                </a:r>
                <a:r>
                  <a:rPr lang="it-IT" b="0" dirty="0"/>
                  <a:t>corrisponde alla distanza di sicurezza con veicolo fermo;</a:t>
                </a:r>
              </a:p>
              <a:p>
                <a:pPr marL="285765" indent="-285765">
                  <a:buFont typeface="Arial" panose="020B0604020202020204" pitchFamily="34" charset="0"/>
                  <a:buChar char="•"/>
                </a:pPr>
                <a:endParaRPr lang="en-US" b="0" i="1" dirty="0">
                  <a:latin typeface="Cambria Math" panose="02040503050406030204" pitchFamily="18" charset="0"/>
                </a:endParaRPr>
              </a:p>
              <a:p>
                <a:pPr marL="285765" indent="-285765">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it-IT" b="0" dirty="0"/>
                  <a:t> 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it-IT" b="0" dirty="0"/>
                  <a:t> calcolati attraverso uno stimatore a massima verosimiglianza.</a:t>
                </a:r>
              </a:p>
            </p:txBody>
          </p:sp>
        </mc:Choice>
        <mc:Fallback xmlns="">
          <p:sp>
            <p:nvSpPr>
              <p:cNvPr id="2" name="CasellaDiTesto 1">
                <a:extLst>
                  <a:ext uri="{FF2B5EF4-FFF2-40B4-BE49-F238E27FC236}">
                    <a16:creationId xmlns:a16="http://schemas.microsoft.com/office/drawing/2014/main" id="{F107DADB-AD8A-948A-393A-3C7869AD7922}"/>
                  </a:ext>
                </a:extLst>
              </p:cNvPr>
              <p:cNvSpPr txBox="1">
                <a:spLocks noRot="1" noChangeAspect="1" noMove="1" noResize="1" noEditPoints="1" noAdjustHandles="1" noChangeArrowheads="1" noChangeShapeType="1" noTextEdit="1"/>
              </p:cNvSpPr>
              <p:nvPr/>
            </p:nvSpPr>
            <p:spPr>
              <a:xfrm>
                <a:off x="623394" y="1844826"/>
                <a:ext cx="8795998" cy="2053575"/>
              </a:xfrm>
              <a:prstGeom prst="rect">
                <a:avLst/>
              </a:prstGeom>
              <a:blipFill>
                <a:blip r:embed="rId5"/>
                <a:stretch>
                  <a:fillRect l="-416" t="-1780" b="-3858"/>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8E633C79-4A16-6D4B-36A8-A557BE5F39E3}"/>
              </a:ext>
            </a:extLst>
          </p:cNvPr>
          <p:cNvPicPr>
            <a:picLocks noChangeAspect="1"/>
          </p:cNvPicPr>
          <p:nvPr/>
        </p:nvPicPr>
        <p:blipFill>
          <a:blip r:embed="rId6"/>
          <a:stretch>
            <a:fillRect/>
          </a:stretch>
        </p:blipFill>
        <p:spPr>
          <a:xfrm>
            <a:off x="9624392" y="1653920"/>
            <a:ext cx="2313042" cy="688178"/>
          </a:xfrm>
          <a:prstGeom prst="rect">
            <a:avLst/>
          </a:prstGeom>
        </p:spPr>
      </p:pic>
      <p:pic>
        <p:nvPicPr>
          <p:cNvPr id="8" name="Immagine 7">
            <a:extLst>
              <a:ext uri="{FF2B5EF4-FFF2-40B4-BE49-F238E27FC236}">
                <a16:creationId xmlns:a16="http://schemas.microsoft.com/office/drawing/2014/main" id="{9359D387-B7F0-6F6A-1AED-13DC0769B32C}"/>
              </a:ext>
            </a:extLst>
          </p:cNvPr>
          <p:cNvPicPr>
            <a:picLocks noChangeAspect="1"/>
          </p:cNvPicPr>
          <p:nvPr/>
        </p:nvPicPr>
        <p:blipFill>
          <a:blip r:embed="rId7"/>
          <a:stretch>
            <a:fillRect/>
          </a:stretch>
        </p:blipFill>
        <p:spPr>
          <a:xfrm>
            <a:off x="9706695" y="2342098"/>
            <a:ext cx="2148441" cy="511534"/>
          </a:xfrm>
          <a:prstGeom prst="rect">
            <a:avLst/>
          </a:prstGeom>
        </p:spPr>
      </p:pic>
      <p:sp>
        <p:nvSpPr>
          <p:cNvPr id="9" name="CasellaDiTesto 8">
            <a:extLst>
              <a:ext uri="{FF2B5EF4-FFF2-40B4-BE49-F238E27FC236}">
                <a16:creationId xmlns:a16="http://schemas.microsoft.com/office/drawing/2014/main" id="{5918175E-FE2D-4065-2EBC-B3EE0990F075}"/>
              </a:ext>
            </a:extLst>
          </p:cNvPr>
          <p:cNvSpPr txBox="1"/>
          <p:nvPr/>
        </p:nvSpPr>
        <p:spPr>
          <a:xfrm>
            <a:off x="5637405" y="2973901"/>
            <a:ext cx="65" cy="276999"/>
          </a:xfrm>
          <a:prstGeom prst="rect">
            <a:avLst/>
          </a:prstGeom>
          <a:noFill/>
        </p:spPr>
        <p:txBody>
          <a:bodyPr wrap="none" lIns="0" tIns="0" rIns="0" bIns="0" rtlCol="0">
            <a:spAutoFit/>
          </a:bodyPr>
          <a:lstStyle/>
          <a:p>
            <a:endParaRPr lang="it-IT" dirty="0"/>
          </a:p>
        </p:txBody>
      </p:sp>
      <p:sp>
        <p:nvSpPr>
          <p:cNvPr id="10" name="CasellaDiTesto 9">
            <a:extLst>
              <a:ext uri="{FF2B5EF4-FFF2-40B4-BE49-F238E27FC236}">
                <a16:creationId xmlns:a16="http://schemas.microsoft.com/office/drawing/2014/main" id="{25549858-54B9-3785-D4C5-CC45ACB923C4}"/>
              </a:ext>
            </a:extLst>
          </p:cNvPr>
          <p:cNvSpPr txBox="1"/>
          <p:nvPr/>
        </p:nvSpPr>
        <p:spPr>
          <a:xfrm>
            <a:off x="8494073" y="3915742"/>
            <a:ext cx="3382869" cy="1200329"/>
          </a:xfrm>
          <a:prstGeom prst="rect">
            <a:avLst/>
          </a:prstGeom>
          <a:noFill/>
        </p:spPr>
        <p:txBody>
          <a:bodyPr wrap="square" rtlCol="0">
            <a:spAutoFit/>
          </a:bodyPr>
          <a:lstStyle/>
          <a:p>
            <a:pPr marL="285765" indent="-285765">
              <a:buFont typeface="Arial" panose="020B0604020202020204" pitchFamily="34" charset="0"/>
              <a:buChar char="•"/>
            </a:pPr>
            <a:r>
              <a:rPr lang="it-IT" b="0" dirty="0"/>
              <a:t>Per calcolare la velocità è necessario invertire la formula complessiva della distanza di sicurezza;</a:t>
            </a:r>
          </a:p>
        </p:txBody>
      </p:sp>
      <p:pic>
        <p:nvPicPr>
          <p:cNvPr id="12" name="Immagine 11">
            <a:extLst>
              <a:ext uri="{FF2B5EF4-FFF2-40B4-BE49-F238E27FC236}">
                <a16:creationId xmlns:a16="http://schemas.microsoft.com/office/drawing/2014/main" id="{624C1249-DCE9-5F62-A998-5243DD64BC60}"/>
              </a:ext>
            </a:extLst>
          </p:cNvPr>
          <p:cNvPicPr>
            <a:picLocks noChangeAspect="1"/>
          </p:cNvPicPr>
          <p:nvPr/>
        </p:nvPicPr>
        <p:blipFill>
          <a:blip r:embed="rId8"/>
          <a:stretch>
            <a:fillRect/>
          </a:stretch>
        </p:blipFill>
        <p:spPr>
          <a:xfrm>
            <a:off x="8852957" y="5204085"/>
            <a:ext cx="2665090" cy="418485"/>
          </a:xfrm>
          <a:prstGeom prst="rect">
            <a:avLst/>
          </a:prstGeom>
        </p:spPr>
      </p:pic>
      <p:pic>
        <p:nvPicPr>
          <p:cNvPr id="14" name="Immagine 13">
            <a:extLst>
              <a:ext uri="{FF2B5EF4-FFF2-40B4-BE49-F238E27FC236}">
                <a16:creationId xmlns:a16="http://schemas.microsoft.com/office/drawing/2014/main" id="{4CCF7539-0BE5-5568-D088-A1C6FA377518}"/>
              </a:ext>
            </a:extLst>
          </p:cNvPr>
          <p:cNvPicPr>
            <a:picLocks noChangeAspect="1"/>
          </p:cNvPicPr>
          <p:nvPr/>
        </p:nvPicPr>
        <p:blipFill>
          <a:blip r:embed="rId9"/>
          <a:stretch>
            <a:fillRect/>
          </a:stretch>
        </p:blipFill>
        <p:spPr>
          <a:xfrm>
            <a:off x="8716821" y="5828358"/>
            <a:ext cx="3124470" cy="699638"/>
          </a:xfrm>
          <a:prstGeom prst="rect">
            <a:avLst/>
          </a:prstGeom>
        </p:spPr>
      </p:pic>
    </p:spTree>
    <p:extLst>
      <p:ext uri="{BB962C8B-B14F-4D97-AF65-F5344CB8AC3E}">
        <p14:creationId xmlns:p14="http://schemas.microsoft.com/office/powerpoint/2010/main" val="68537305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E90A531-3CAE-477D-B43A-910408CC4927}"/>
              </a:ext>
            </a:extLst>
          </p:cNvPr>
          <p:cNvSpPr>
            <a:spLocks noChangeArrowheads="1"/>
          </p:cNvSpPr>
          <p:nvPr/>
        </p:nvSpPr>
        <p:spPr bwMode="auto">
          <a:xfrm>
            <a:off x="1" y="-1021"/>
            <a:ext cx="12192000" cy="1413797"/>
          </a:xfrm>
          <a:prstGeom prst="rect">
            <a:avLst/>
          </a:prstGeom>
          <a:solidFill>
            <a:srgbClr val="9B0014"/>
          </a:solidFill>
          <a:ln>
            <a:noFill/>
          </a:ln>
        </p:spPr>
        <p:txBody>
          <a:bodyPr wrap="none" rIns="360000"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it-IT" altLang="it-IT" sz="2400" dirty="0">
                <a:solidFill>
                  <a:schemeClr val="bg1"/>
                </a:solidFill>
              </a:rPr>
              <a:t>MODELLO COMPLETO DI </a:t>
            </a:r>
          </a:p>
          <a:p>
            <a:pPr algn="r" eaLnBrk="1" hangingPunct="1">
              <a:spcBef>
                <a:spcPct val="0"/>
              </a:spcBef>
              <a:buFontTx/>
              <a:buNone/>
            </a:pPr>
            <a:r>
              <a:rPr lang="it-IT" altLang="it-IT" sz="2400" dirty="0">
                <a:solidFill>
                  <a:schemeClr val="bg1"/>
                </a:solidFill>
              </a:rPr>
              <a:t>ADAPTIVE CRUISE CONTROL</a:t>
            </a:r>
          </a:p>
        </p:txBody>
      </p:sp>
      <p:pic>
        <p:nvPicPr>
          <p:cNvPr id="3" name="Immagine 2">
            <a:extLst>
              <a:ext uri="{FF2B5EF4-FFF2-40B4-BE49-F238E27FC236}">
                <a16:creationId xmlns:a16="http://schemas.microsoft.com/office/drawing/2014/main" id="{AEF4C39A-5C73-458C-8F23-0878FE78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51461"/>
            <a:ext cx="4677413" cy="1354462"/>
          </a:xfrm>
          <a:prstGeom prst="rect">
            <a:avLst/>
          </a:prstGeom>
        </p:spPr>
      </p:pic>
      <p:pic>
        <p:nvPicPr>
          <p:cNvPr id="4" name="Immagine 3">
            <a:extLst>
              <a:ext uri="{FF2B5EF4-FFF2-40B4-BE49-F238E27FC236}">
                <a16:creationId xmlns:a16="http://schemas.microsoft.com/office/drawing/2014/main" id="{D1893DA1-FC38-6D84-A3EE-F156F6BCE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44" y="1844829"/>
            <a:ext cx="11809312" cy="2923049"/>
          </a:xfrm>
          <a:prstGeom prst="rect">
            <a:avLst/>
          </a:prstGeom>
        </p:spPr>
      </p:pic>
      <p:sp>
        <p:nvSpPr>
          <p:cNvPr id="2" name="CasellaDiTesto 1">
            <a:extLst>
              <a:ext uri="{FF2B5EF4-FFF2-40B4-BE49-F238E27FC236}">
                <a16:creationId xmlns:a16="http://schemas.microsoft.com/office/drawing/2014/main" id="{B486F41A-02CA-4066-CBB6-C0DF8C5B3D74}"/>
              </a:ext>
            </a:extLst>
          </p:cNvPr>
          <p:cNvSpPr txBox="1"/>
          <p:nvPr/>
        </p:nvSpPr>
        <p:spPr>
          <a:xfrm>
            <a:off x="1739520" y="5301212"/>
            <a:ext cx="8712969" cy="646331"/>
          </a:xfrm>
          <a:prstGeom prst="rect">
            <a:avLst/>
          </a:prstGeom>
          <a:noFill/>
        </p:spPr>
        <p:txBody>
          <a:bodyPr wrap="square" rtlCol="0">
            <a:spAutoFit/>
          </a:bodyPr>
          <a:lstStyle/>
          <a:p>
            <a:pPr marL="285765" indent="-285765">
              <a:buFont typeface="Arial" panose="020B0604020202020204" pitchFamily="34" charset="0"/>
              <a:buChar char="•"/>
            </a:pPr>
            <a:r>
              <a:rPr lang="it-IT" b="0" dirty="0"/>
              <a:t>Selezione tra ingresso dato dal gradino e dato dal sottosistema per il calcolo della velocità desiderata attraverso un blocco </a:t>
            </a:r>
            <a:r>
              <a:rPr lang="it-IT" b="0" i="1" dirty="0"/>
              <a:t>min.</a:t>
            </a:r>
            <a:endParaRPr lang="it-IT" b="0" dirty="0"/>
          </a:p>
        </p:txBody>
      </p:sp>
    </p:spTree>
    <p:extLst>
      <p:ext uri="{BB962C8B-B14F-4D97-AF65-F5344CB8AC3E}">
        <p14:creationId xmlns:p14="http://schemas.microsoft.com/office/powerpoint/2010/main" val="2166485231"/>
      </p:ext>
    </p:extLst>
  </p:cSld>
  <p:clrMapOvr>
    <a:masterClrMapping/>
  </p:clrMapOvr>
  <p:transition/>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7200</TotalTime>
  <Words>960</Words>
  <Application>Microsoft Office PowerPoint</Application>
  <PresentationFormat>Widescreen</PresentationFormat>
  <Paragraphs>146</Paragraphs>
  <Slides>14</Slides>
  <Notes>14</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Cambria Math</vt:lpstr>
      <vt:lpstr>Tahoma</vt:lpstr>
      <vt:lpstr>Struttura predefinita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Veronica</dc:creator>
  <cp:lastModifiedBy>Davide Peron</cp:lastModifiedBy>
  <cp:revision>302</cp:revision>
  <dcterms:modified xsi:type="dcterms:W3CDTF">2022-07-18T08:36:43Z</dcterms:modified>
</cp:coreProperties>
</file>